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8" r:id="rId1"/>
  </p:sldMasterIdLst>
  <p:notesMasterIdLst>
    <p:notesMasterId r:id="rId55"/>
  </p:notesMasterIdLst>
  <p:sldIdLst>
    <p:sldId id="256" r:id="rId2"/>
    <p:sldId id="257" r:id="rId3"/>
    <p:sldId id="258" r:id="rId4"/>
    <p:sldId id="319" r:id="rId5"/>
    <p:sldId id="262" r:id="rId6"/>
    <p:sldId id="282" r:id="rId7"/>
    <p:sldId id="332" r:id="rId8"/>
    <p:sldId id="333" r:id="rId9"/>
    <p:sldId id="334" r:id="rId10"/>
    <p:sldId id="335" r:id="rId11"/>
    <p:sldId id="336" r:id="rId12"/>
    <p:sldId id="337" r:id="rId13"/>
    <p:sldId id="338" r:id="rId14"/>
    <p:sldId id="358" r:id="rId15"/>
    <p:sldId id="339" r:id="rId16"/>
    <p:sldId id="340" r:id="rId17"/>
    <p:sldId id="341"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271" r:id="rId31"/>
    <p:sldId id="329" r:id="rId32"/>
    <p:sldId id="330" r:id="rId33"/>
    <p:sldId id="325" r:id="rId34"/>
    <p:sldId id="326" r:id="rId35"/>
    <p:sldId id="264" r:id="rId36"/>
    <p:sldId id="265" r:id="rId37"/>
    <p:sldId id="293" r:id="rId38"/>
    <p:sldId id="298" r:id="rId39"/>
    <p:sldId id="297" r:id="rId40"/>
    <p:sldId id="299" r:id="rId41"/>
    <p:sldId id="300" r:id="rId42"/>
    <p:sldId id="301" r:id="rId43"/>
    <p:sldId id="302" r:id="rId44"/>
    <p:sldId id="266" r:id="rId45"/>
    <p:sldId id="323" r:id="rId46"/>
    <p:sldId id="267" r:id="rId47"/>
    <p:sldId id="316" r:id="rId48"/>
    <p:sldId id="315" r:id="rId49"/>
    <p:sldId id="324" r:id="rId50"/>
    <p:sldId id="331" r:id="rId51"/>
    <p:sldId id="268" r:id="rId52"/>
    <p:sldId id="318" r:id="rId53"/>
    <p:sldId id="27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EBA4D7-0FCC-061F-B883-E0E730DC8C2A}" name="Kyle Storrier" initials="KS" userId="Kyle Storri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8C3B8-7A9C-45D8-980F-CC8A606559D4}" v="841" dt="2022-05-06T15:56:53.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3" autoAdjust="0"/>
  </p:normalViewPr>
  <p:slideViewPr>
    <p:cSldViewPr snapToGrid="0">
      <p:cViewPr varScale="1">
        <p:scale>
          <a:sx n="86" d="100"/>
          <a:sy n="86"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Storrier" userId="08d9cd61-382d-4a71-8e09-17c2cd8791c0" providerId="ADAL" clId="{F56BF8AA-58AD-41CB-BF78-C281F2A2BF60}"/>
    <pc:docChg chg="delSld">
      <pc:chgData name="Kyle Storrier" userId="08d9cd61-382d-4a71-8e09-17c2cd8791c0" providerId="ADAL" clId="{F56BF8AA-58AD-41CB-BF78-C281F2A2BF60}" dt="2022-05-07T03:54:36.197" v="2"/>
      <pc:docMkLst>
        <pc:docMk/>
      </pc:docMkLst>
      <pc:sldChg chg="del">
        <pc:chgData name="Kyle Storrier" userId="08d9cd61-382d-4a71-8e09-17c2cd8791c0" providerId="ADAL" clId="{F56BF8AA-58AD-41CB-BF78-C281F2A2BF60}" dt="2022-05-07T03:54:14.191" v="0" actId="47"/>
        <pc:sldMkLst>
          <pc:docMk/>
          <pc:sldMk cId="3464042890" sldId="274"/>
        </pc:sldMkLst>
      </pc:sldChg>
      <pc:sldChg chg="del">
        <pc:chgData name="Kyle Storrier" userId="08d9cd61-382d-4a71-8e09-17c2cd8791c0" providerId="ADAL" clId="{F56BF8AA-58AD-41CB-BF78-C281F2A2BF60}" dt="2022-05-07T03:54:14.191" v="0" actId="47"/>
        <pc:sldMkLst>
          <pc:docMk/>
          <pc:sldMk cId="2635484591" sldId="275"/>
        </pc:sldMkLst>
      </pc:sldChg>
      <pc:sldChg chg="del">
        <pc:chgData name="Kyle Storrier" userId="08d9cd61-382d-4a71-8e09-17c2cd8791c0" providerId="ADAL" clId="{F56BF8AA-58AD-41CB-BF78-C281F2A2BF60}" dt="2022-05-07T03:54:14.191" v="0" actId="47"/>
        <pc:sldMkLst>
          <pc:docMk/>
          <pc:sldMk cId="2133790606" sldId="276"/>
        </pc:sldMkLst>
      </pc:sldChg>
      <pc:sldChg chg="del">
        <pc:chgData name="Kyle Storrier" userId="08d9cd61-382d-4a71-8e09-17c2cd8791c0" providerId="ADAL" clId="{F56BF8AA-58AD-41CB-BF78-C281F2A2BF60}" dt="2022-05-07T03:54:14.191" v="0" actId="47"/>
        <pc:sldMkLst>
          <pc:docMk/>
          <pc:sldMk cId="2548967425" sldId="277"/>
        </pc:sldMkLst>
      </pc:sldChg>
      <pc:sldChg chg="del">
        <pc:chgData name="Kyle Storrier" userId="08d9cd61-382d-4a71-8e09-17c2cd8791c0" providerId="ADAL" clId="{F56BF8AA-58AD-41CB-BF78-C281F2A2BF60}" dt="2022-05-07T03:54:14.191" v="0" actId="47"/>
        <pc:sldMkLst>
          <pc:docMk/>
          <pc:sldMk cId="1969852728" sldId="278"/>
        </pc:sldMkLst>
      </pc:sldChg>
      <pc:sldChg chg="del">
        <pc:chgData name="Kyle Storrier" userId="08d9cd61-382d-4a71-8e09-17c2cd8791c0" providerId="ADAL" clId="{F56BF8AA-58AD-41CB-BF78-C281F2A2BF60}" dt="2022-05-07T03:54:14.191" v="0" actId="47"/>
        <pc:sldMkLst>
          <pc:docMk/>
          <pc:sldMk cId="769505271" sldId="279"/>
        </pc:sldMkLst>
      </pc:sldChg>
      <pc:sldChg chg="del">
        <pc:chgData name="Kyle Storrier" userId="08d9cd61-382d-4a71-8e09-17c2cd8791c0" providerId="ADAL" clId="{F56BF8AA-58AD-41CB-BF78-C281F2A2BF60}" dt="2022-05-07T03:54:14.191" v="0" actId="47"/>
        <pc:sldMkLst>
          <pc:docMk/>
          <pc:sldMk cId="2192686847" sldId="284"/>
        </pc:sldMkLst>
      </pc:sldChg>
      <pc:sldChg chg="del">
        <pc:chgData name="Kyle Storrier" userId="08d9cd61-382d-4a71-8e09-17c2cd8791c0" providerId="ADAL" clId="{F56BF8AA-58AD-41CB-BF78-C281F2A2BF60}" dt="2022-05-07T03:54:14.191" v="0" actId="47"/>
        <pc:sldMkLst>
          <pc:docMk/>
          <pc:sldMk cId="895193214" sldId="285"/>
        </pc:sldMkLst>
      </pc:sldChg>
      <pc:sldChg chg="del">
        <pc:chgData name="Kyle Storrier" userId="08d9cd61-382d-4a71-8e09-17c2cd8791c0" providerId="ADAL" clId="{F56BF8AA-58AD-41CB-BF78-C281F2A2BF60}" dt="2022-05-07T03:54:14.191" v="0" actId="47"/>
        <pc:sldMkLst>
          <pc:docMk/>
          <pc:sldMk cId="325610073" sldId="286"/>
        </pc:sldMkLst>
      </pc:sldChg>
      <pc:sldChg chg="del">
        <pc:chgData name="Kyle Storrier" userId="08d9cd61-382d-4a71-8e09-17c2cd8791c0" providerId="ADAL" clId="{F56BF8AA-58AD-41CB-BF78-C281F2A2BF60}" dt="2022-05-07T03:54:14.191" v="0" actId="47"/>
        <pc:sldMkLst>
          <pc:docMk/>
          <pc:sldMk cId="1941930289" sldId="287"/>
        </pc:sldMkLst>
      </pc:sldChg>
      <pc:sldChg chg="del">
        <pc:chgData name="Kyle Storrier" userId="08d9cd61-382d-4a71-8e09-17c2cd8791c0" providerId="ADAL" clId="{F56BF8AA-58AD-41CB-BF78-C281F2A2BF60}" dt="2022-05-07T03:54:14.191" v="0" actId="47"/>
        <pc:sldMkLst>
          <pc:docMk/>
          <pc:sldMk cId="797017284" sldId="288"/>
        </pc:sldMkLst>
      </pc:sldChg>
      <pc:sldChg chg="del">
        <pc:chgData name="Kyle Storrier" userId="08d9cd61-382d-4a71-8e09-17c2cd8791c0" providerId="ADAL" clId="{F56BF8AA-58AD-41CB-BF78-C281F2A2BF60}" dt="2022-05-07T03:54:14.191" v="0" actId="47"/>
        <pc:sldMkLst>
          <pc:docMk/>
          <pc:sldMk cId="609090609" sldId="289"/>
        </pc:sldMkLst>
      </pc:sldChg>
      <pc:sldChg chg="del">
        <pc:chgData name="Kyle Storrier" userId="08d9cd61-382d-4a71-8e09-17c2cd8791c0" providerId="ADAL" clId="{F56BF8AA-58AD-41CB-BF78-C281F2A2BF60}" dt="2022-05-07T03:54:14.191" v="0" actId="47"/>
        <pc:sldMkLst>
          <pc:docMk/>
          <pc:sldMk cId="1514437871" sldId="290"/>
        </pc:sldMkLst>
      </pc:sldChg>
      <pc:sldChg chg="del">
        <pc:chgData name="Kyle Storrier" userId="08d9cd61-382d-4a71-8e09-17c2cd8791c0" providerId="ADAL" clId="{F56BF8AA-58AD-41CB-BF78-C281F2A2BF60}" dt="2022-05-07T03:54:14.191" v="0" actId="47"/>
        <pc:sldMkLst>
          <pc:docMk/>
          <pc:sldMk cId="1366761528" sldId="291"/>
        </pc:sldMkLst>
      </pc:sldChg>
      <pc:sldChg chg="del">
        <pc:chgData name="Kyle Storrier" userId="08d9cd61-382d-4a71-8e09-17c2cd8791c0" providerId="ADAL" clId="{F56BF8AA-58AD-41CB-BF78-C281F2A2BF60}" dt="2022-05-07T03:54:14.191" v="0" actId="47"/>
        <pc:sldMkLst>
          <pc:docMk/>
          <pc:sldMk cId="3936566540" sldId="303"/>
        </pc:sldMkLst>
      </pc:sldChg>
      <pc:sldChg chg="del">
        <pc:chgData name="Kyle Storrier" userId="08d9cd61-382d-4a71-8e09-17c2cd8791c0" providerId="ADAL" clId="{F56BF8AA-58AD-41CB-BF78-C281F2A2BF60}" dt="2022-05-07T03:54:14.191" v="0" actId="47"/>
        <pc:sldMkLst>
          <pc:docMk/>
          <pc:sldMk cId="180315663" sldId="304"/>
        </pc:sldMkLst>
      </pc:sldChg>
      <pc:sldChg chg="del">
        <pc:chgData name="Kyle Storrier" userId="08d9cd61-382d-4a71-8e09-17c2cd8791c0" providerId="ADAL" clId="{F56BF8AA-58AD-41CB-BF78-C281F2A2BF60}" dt="2022-05-07T03:54:14.191" v="0" actId="47"/>
        <pc:sldMkLst>
          <pc:docMk/>
          <pc:sldMk cId="3586826806" sldId="305"/>
        </pc:sldMkLst>
      </pc:sldChg>
      <pc:sldChg chg="del">
        <pc:chgData name="Kyle Storrier" userId="08d9cd61-382d-4a71-8e09-17c2cd8791c0" providerId="ADAL" clId="{F56BF8AA-58AD-41CB-BF78-C281F2A2BF60}" dt="2022-05-07T03:54:14.191" v="0" actId="47"/>
        <pc:sldMkLst>
          <pc:docMk/>
          <pc:sldMk cId="4286396363" sldId="307"/>
        </pc:sldMkLst>
      </pc:sldChg>
      <pc:sldChg chg="del">
        <pc:chgData name="Kyle Storrier" userId="08d9cd61-382d-4a71-8e09-17c2cd8791c0" providerId="ADAL" clId="{F56BF8AA-58AD-41CB-BF78-C281F2A2BF60}" dt="2022-05-07T03:54:14.191" v="0" actId="47"/>
        <pc:sldMkLst>
          <pc:docMk/>
          <pc:sldMk cId="3936982955" sldId="308"/>
        </pc:sldMkLst>
      </pc:sldChg>
      <pc:sldChg chg="del">
        <pc:chgData name="Kyle Storrier" userId="08d9cd61-382d-4a71-8e09-17c2cd8791c0" providerId="ADAL" clId="{F56BF8AA-58AD-41CB-BF78-C281F2A2BF60}" dt="2022-05-07T03:54:14.191" v="0" actId="47"/>
        <pc:sldMkLst>
          <pc:docMk/>
          <pc:sldMk cId="2448705443" sldId="309"/>
        </pc:sldMkLst>
      </pc:sldChg>
      <pc:sldChg chg="del">
        <pc:chgData name="Kyle Storrier" userId="08d9cd61-382d-4a71-8e09-17c2cd8791c0" providerId="ADAL" clId="{F56BF8AA-58AD-41CB-BF78-C281F2A2BF60}" dt="2022-05-07T03:54:14.191" v="0" actId="47"/>
        <pc:sldMkLst>
          <pc:docMk/>
          <pc:sldMk cId="4108141716" sldId="310"/>
        </pc:sldMkLst>
      </pc:sldChg>
      <pc:sldChg chg="del">
        <pc:chgData name="Kyle Storrier" userId="08d9cd61-382d-4a71-8e09-17c2cd8791c0" providerId="ADAL" clId="{F56BF8AA-58AD-41CB-BF78-C281F2A2BF60}" dt="2022-05-07T03:54:14.191" v="0" actId="47"/>
        <pc:sldMkLst>
          <pc:docMk/>
          <pc:sldMk cId="1750459570" sldId="311"/>
        </pc:sldMkLst>
      </pc:sldChg>
      <pc:sldChg chg="del">
        <pc:chgData name="Kyle Storrier" userId="08d9cd61-382d-4a71-8e09-17c2cd8791c0" providerId="ADAL" clId="{F56BF8AA-58AD-41CB-BF78-C281F2A2BF60}" dt="2022-05-07T03:54:14.191" v="0" actId="47"/>
        <pc:sldMkLst>
          <pc:docMk/>
          <pc:sldMk cId="2407414764" sldId="312"/>
        </pc:sldMkLst>
      </pc:sldChg>
      <pc:sldChg chg="del">
        <pc:chgData name="Kyle Storrier" userId="08d9cd61-382d-4a71-8e09-17c2cd8791c0" providerId="ADAL" clId="{F56BF8AA-58AD-41CB-BF78-C281F2A2BF60}" dt="2022-05-07T03:54:14.191" v="0" actId="47"/>
        <pc:sldMkLst>
          <pc:docMk/>
          <pc:sldMk cId="4282548524" sldId="314"/>
        </pc:sldMkLst>
      </pc:sldChg>
      <pc:sldChg chg="delCm">
        <pc:chgData name="Kyle Storrier" userId="08d9cd61-382d-4a71-8e09-17c2cd8791c0" providerId="ADAL" clId="{F56BF8AA-58AD-41CB-BF78-C281F2A2BF60}" dt="2022-05-07T03:54:19.152" v="1"/>
        <pc:sldMkLst>
          <pc:docMk/>
          <pc:sldMk cId="2225826589" sldId="331"/>
        </pc:sldMkLst>
      </pc:sldChg>
      <pc:sldChg chg="delCm">
        <pc:chgData name="Kyle Storrier" userId="08d9cd61-382d-4a71-8e09-17c2cd8791c0" providerId="ADAL" clId="{F56BF8AA-58AD-41CB-BF78-C281F2A2BF60}" dt="2022-05-07T03:54:36.197" v="2"/>
        <pc:sldMkLst>
          <pc:docMk/>
          <pc:sldMk cId="1293325055" sldId="345"/>
        </pc:sldMkLst>
      </pc:sldChg>
      <pc:sldChg chg="del">
        <pc:chgData name="Kyle Storrier" userId="08d9cd61-382d-4a71-8e09-17c2cd8791c0" providerId="ADAL" clId="{F56BF8AA-58AD-41CB-BF78-C281F2A2BF60}" dt="2022-05-07T03:54:14.191" v="0" actId="47"/>
        <pc:sldMkLst>
          <pc:docMk/>
          <pc:sldMk cId="3665999122" sldId="355"/>
        </pc:sldMkLst>
      </pc:sldChg>
      <pc:sldChg chg="del">
        <pc:chgData name="Kyle Storrier" userId="08d9cd61-382d-4a71-8e09-17c2cd8791c0" providerId="ADAL" clId="{F56BF8AA-58AD-41CB-BF78-C281F2A2BF60}" dt="2022-05-07T03:54:14.191" v="0" actId="47"/>
        <pc:sldMkLst>
          <pc:docMk/>
          <pc:sldMk cId="537136575" sldId="356"/>
        </pc:sldMkLst>
      </pc:sldChg>
    </pc:docChg>
  </pc:docChgLst>
  <pc:docChgLst>
    <pc:chgData name="Kyle" userId="08d9cd61-382d-4a71-8e09-17c2cd8791c0" providerId="ADAL" clId="{D3CB302E-E95C-46B2-B099-B120B840F75A}"/>
    <pc:docChg chg="undo redo custSel addSld delSld modSld sldOrd">
      <pc:chgData name="Kyle" userId="08d9cd61-382d-4a71-8e09-17c2cd8791c0" providerId="ADAL" clId="{D3CB302E-E95C-46B2-B099-B120B840F75A}" dt="2021-02-26T04:15:04.985" v="4917" actId="1076"/>
      <pc:docMkLst>
        <pc:docMk/>
      </pc:docMkLst>
      <pc:sldChg chg="modSp mod">
        <pc:chgData name="Kyle" userId="08d9cd61-382d-4a71-8e09-17c2cd8791c0" providerId="ADAL" clId="{D3CB302E-E95C-46B2-B099-B120B840F75A}" dt="2021-02-23T21:53:09.800" v="266" actId="6549"/>
        <pc:sldMkLst>
          <pc:docMk/>
          <pc:sldMk cId="2251143252" sldId="256"/>
        </pc:sldMkLst>
        <pc:spChg chg="mod">
          <ac:chgData name="Kyle" userId="08d9cd61-382d-4a71-8e09-17c2cd8791c0" providerId="ADAL" clId="{D3CB302E-E95C-46B2-B099-B120B840F75A}" dt="2021-02-23T21:50:10.069" v="263"/>
          <ac:spMkLst>
            <pc:docMk/>
            <pc:sldMk cId="2251143252" sldId="256"/>
            <ac:spMk id="2" creationId="{4DF7E801-0FCF-4299-9088-8ACDD1148D21}"/>
          </ac:spMkLst>
        </pc:spChg>
        <pc:spChg chg="mod">
          <ac:chgData name="Kyle" userId="08d9cd61-382d-4a71-8e09-17c2cd8791c0" providerId="ADAL" clId="{D3CB302E-E95C-46B2-B099-B120B840F75A}" dt="2021-02-23T21:53:09.800" v="266" actId="6549"/>
          <ac:spMkLst>
            <pc:docMk/>
            <pc:sldMk cId="2251143252" sldId="256"/>
            <ac:spMk id="3" creationId="{00A249E8-C6A8-46FD-BCB4-5311B3224180}"/>
          </ac:spMkLst>
        </pc:spChg>
      </pc:sldChg>
      <pc:sldChg chg="modSp mod">
        <pc:chgData name="Kyle" userId="08d9cd61-382d-4a71-8e09-17c2cd8791c0" providerId="ADAL" clId="{D3CB302E-E95C-46B2-B099-B120B840F75A}" dt="2021-02-25T04:40:48.186" v="1358" actId="20577"/>
        <pc:sldMkLst>
          <pc:docMk/>
          <pc:sldMk cId="2972386168" sldId="257"/>
        </pc:sldMkLst>
        <pc:spChg chg="mod">
          <ac:chgData name="Kyle" userId="08d9cd61-382d-4a71-8e09-17c2cd8791c0" providerId="ADAL" clId="{D3CB302E-E95C-46B2-B099-B120B840F75A}" dt="2021-02-23T21:50:10.069" v="263"/>
          <ac:spMkLst>
            <pc:docMk/>
            <pc:sldMk cId="2972386168" sldId="257"/>
            <ac:spMk id="2" creationId="{0A237D45-F793-4E8E-9A19-FD73A6B29E60}"/>
          </ac:spMkLst>
        </pc:spChg>
        <pc:spChg chg="mod">
          <ac:chgData name="Kyle" userId="08d9cd61-382d-4a71-8e09-17c2cd8791c0" providerId="ADAL" clId="{D3CB302E-E95C-46B2-B099-B120B840F75A}" dt="2021-02-25T04:40:48.186" v="1358" actId="20577"/>
          <ac:spMkLst>
            <pc:docMk/>
            <pc:sldMk cId="2972386168" sldId="257"/>
            <ac:spMk id="3" creationId="{33D5A1B4-4537-4608-9AF0-606836680235}"/>
          </ac:spMkLst>
        </pc:spChg>
      </pc:sldChg>
      <pc:sldChg chg="addSp delSp modSp mod">
        <pc:chgData name="Kyle" userId="08d9cd61-382d-4a71-8e09-17c2cd8791c0" providerId="ADAL" clId="{D3CB302E-E95C-46B2-B099-B120B840F75A}" dt="2021-02-24T21:14:33.181" v="764" actId="1076"/>
        <pc:sldMkLst>
          <pc:docMk/>
          <pc:sldMk cId="286959202" sldId="258"/>
        </pc:sldMkLst>
        <pc:spChg chg="mod">
          <ac:chgData name="Kyle" userId="08d9cd61-382d-4a71-8e09-17c2cd8791c0" providerId="ADAL" clId="{D3CB302E-E95C-46B2-B099-B120B840F75A}" dt="2021-02-23T21:50:10.069" v="263"/>
          <ac:spMkLst>
            <pc:docMk/>
            <pc:sldMk cId="286959202" sldId="258"/>
            <ac:spMk id="2" creationId="{7834197A-7CBC-41FF-BB0E-EB330B1D898A}"/>
          </ac:spMkLst>
        </pc:spChg>
        <pc:spChg chg="mod">
          <ac:chgData name="Kyle" userId="08d9cd61-382d-4a71-8e09-17c2cd8791c0" providerId="ADAL" clId="{D3CB302E-E95C-46B2-B099-B120B840F75A}" dt="2021-02-24T21:14:23.369" v="762" actId="14100"/>
          <ac:spMkLst>
            <pc:docMk/>
            <pc:sldMk cId="286959202" sldId="258"/>
            <ac:spMk id="3" creationId="{68B8CE6E-6B31-452E-B642-A39A3447927E}"/>
          </ac:spMkLst>
        </pc:spChg>
        <pc:picChg chg="add mod">
          <ac:chgData name="Kyle" userId="08d9cd61-382d-4a71-8e09-17c2cd8791c0" providerId="ADAL" clId="{D3CB302E-E95C-46B2-B099-B120B840F75A}" dt="2021-02-24T21:14:28.656" v="763" actId="1076"/>
          <ac:picMkLst>
            <pc:docMk/>
            <pc:sldMk cId="286959202" sldId="258"/>
            <ac:picMk id="5" creationId="{A59FB285-91C3-4335-A9E8-9B4DB3F47638}"/>
          </ac:picMkLst>
        </pc:picChg>
        <pc:picChg chg="add del mod">
          <ac:chgData name="Kyle" userId="08d9cd61-382d-4a71-8e09-17c2cd8791c0" providerId="ADAL" clId="{D3CB302E-E95C-46B2-B099-B120B840F75A}" dt="2021-02-24T21:14:11.320" v="759" actId="478"/>
          <ac:picMkLst>
            <pc:docMk/>
            <pc:sldMk cId="286959202" sldId="258"/>
            <ac:picMk id="7" creationId="{B8C44FF5-134D-4F8F-A0D1-8B8F14B9E163}"/>
          </ac:picMkLst>
        </pc:picChg>
        <pc:picChg chg="add mod">
          <ac:chgData name="Kyle" userId="08d9cd61-382d-4a71-8e09-17c2cd8791c0" providerId="ADAL" clId="{D3CB302E-E95C-46B2-B099-B120B840F75A}" dt="2021-02-24T21:14:33.181" v="764" actId="1076"/>
          <ac:picMkLst>
            <pc:docMk/>
            <pc:sldMk cId="286959202" sldId="258"/>
            <ac:picMk id="9" creationId="{1DC43B04-C6F8-479A-B319-DC406729226A}"/>
          </ac:picMkLst>
        </pc:picChg>
      </pc:sldChg>
      <pc:sldChg chg="addSp modSp mod modNotesTx">
        <pc:chgData name="Kyle" userId="08d9cd61-382d-4a71-8e09-17c2cd8791c0" providerId="ADAL" clId="{D3CB302E-E95C-46B2-B099-B120B840F75A}" dt="2021-02-24T21:22:03.889" v="870" actId="20577"/>
        <pc:sldMkLst>
          <pc:docMk/>
          <pc:sldMk cId="2989375904" sldId="259"/>
        </pc:sldMkLst>
        <pc:spChg chg="mod">
          <ac:chgData name="Kyle" userId="08d9cd61-382d-4a71-8e09-17c2cd8791c0" providerId="ADAL" clId="{D3CB302E-E95C-46B2-B099-B120B840F75A}" dt="2021-02-23T21:50:10.069" v="263"/>
          <ac:spMkLst>
            <pc:docMk/>
            <pc:sldMk cId="2989375904" sldId="259"/>
            <ac:spMk id="2" creationId="{9995E000-3C64-4853-997A-A09FEC43B403}"/>
          </ac:spMkLst>
        </pc:spChg>
        <pc:spChg chg="mod">
          <ac:chgData name="Kyle" userId="08d9cd61-382d-4a71-8e09-17c2cd8791c0" providerId="ADAL" clId="{D3CB302E-E95C-46B2-B099-B120B840F75A}" dt="2021-02-23T22:01:47.566" v="301" actId="14100"/>
          <ac:spMkLst>
            <pc:docMk/>
            <pc:sldMk cId="2989375904" sldId="259"/>
            <ac:spMk id="3" creationId="{1314B91F-0405-4BEF-9D85-148F60DC2F38}"/>
          </ac:spMkLst>
        </pc:spChg>
        <pc:spChg chg="add mod">
          <ac:chgData name="Kyle" userId="08d9cd61-382d-4a71-8e09-17c2cd8791c0" providerId="ADAL" clId="{D3CB302E-E95C-46B2-B099-B120B840F75A}" dt="2021-02-23T22:02:07.845" v="303" actId="1076"/>
          <ac:spMkLst>
            <pc:docMk/>
            <pc:sldMk cId="2989375904" sldId="259"/>
            <ac:spMk id="8" creationId="{40BC0D29-5867-437F-BA79-952F7D40B05B}"/>
          </ac:spMkLst>
        </pc:spChg>
        <pc:picChg chg="add mod modCrop">
          <ac:chgData name="Kyle" userId="08d9cd61-382d-4a71-8e09-17c2cd8791c0" providerId="ADAL" clId="{D3CB302E-E95C-46B2-B099-B120B840F75A}" dt="2021-02-23T22:01:56.853" v="302" actId="1076"/>
          <ac:picMkLst>
            <pc:docMk/>
            <pc:sldMk cId="2989375904" sldId="259"/>
            <ac:picMk id="5" creationId="{88D4FA54-CC7C-4E9D-A2EC-F19795D15BB2}"/>
          </ac:picMkLst>
        </pc:picChg>
        <pc:picChg chg="add mod modCrop">
          <ac:chgData name="Kyle" userId="08d9cd61-382d-4a71-8e09-17c2cd8791c0" providerId="ADAL" clId="{D3CB302E-E95C-46B2-B099-B120B840F75A}" dt="2021-02-23T22:02:07.845" v="303" actId="1076"/>
          <ac:picMkLst>
            <pc:docMk/>
            <pc:sldMk cId="2989375904" sldId="259"/>
            <ac:picMk id="7" creationId="{216EA0EE-BDFA-4665-8851-88F815B959E4}"/>
          </ac:picMkLst>
        </pc:picChg>
      </pc:sldChg>
      <pc:sldChg chg="addSp modSp mod modNotesTx">
        <pc:chgData name="Kyle" userId="08d9cd61-382d-4a71-8e09-17c2cd8791c0" providerId="ADAL" clId="{D3CB302E-E95C-46B2-B099-B120B840F75A}" dt="2021-02-24T21:21:49.804" v="815" actId="20577"/>
        <pc:sldMkLst>
          <pc:docMk/>
          <pc:sldMk cId="3958041226" sldId="260"/>
        </pc:sldMkLst>
        <pc:spChg chg="mod">
          <ac:chgData name="Kyle" userId="08d9cd61-382d-4a71-8e09-17c2cd8791c0" providerId="ADAL" clId="{D3CB302E-E95C-46B2-B099-B120B840F75A}" dt="2021-02-23T21:50:10.069" v="263"/>
          <ac:spMkLst>
            <pc:docMk/>
            <pc:sldMk cId="3958041226" sldId="260"/>
            <ac:spMk id="2" creationId="{62F6FE2A-48F3-4E6C-8B24-E2EB37213513}"/>
          </ac:spMkLst>
        </pc:spChg>
        <pc:spChg chg="mod">
          <ac:chgData name="Kyle" userId="08d9cd61-382d-4a71-8e09-17c2cd8791c0" providerId="ADAL" clId="{D3CB302E-E95C-46B2-B099-B120B840F75A}" dt="2021-02-23T22:04:48.752" v="308" actId="14100"/>
          <ac:spMkLst>
            <pc:docMk/>
            <pc:sldMk cId="3958041226" sldId="260"/>
            <ac:spMk id="3" creationId="{F0F15EFF-989F-4597-91F0-652B972B996F}"/>
          </ac:spMkLst>
        </pc:spChg>
        <pc:spChg chg="add mod">
          <ac:chgData name="Kyle" userId="08d9cd61-382d-4a71-8e09-17c2cd8791c0" providerId="ADAL" clId="{D3CB302E-E95C-46B2-B099-B120B840F75A}" dt="2021-02-23T22:05:06.646" v="322" actId="1076"/>
          <ac:spMkLst>
            <pc:docMk/>
            <pc:sldMk cId="3958041226" sldId="260"/>
            <ac:spMk id="6" creationId="{B2493584-3B61-4C3E-A1CE-649C0645FC42}"/>
          </ac:spMkLst>
        </pc:spChg>
        <pc:picChg chg="add mod">
          <ac:chgData name="Kyle" userId="08d9cd61-382d-4a71-8e09-17c2cd8791c0" providerId="ADAL" clId="{D3CB302E-E95C-46B2-B099-B120B840F75A}" dt="2021-02-23T22:04:50.209" v="309" actId="1076"/>
          <ac:picMkLst>
            <pc:docMk/>
            <pc:sldMk cId="3958041226" sldId="260"/>
            <ac:picMk id="5" creationId="{18729839-CF7B-49E8-983B-5889C770ED8A}"/>
          </ac:picMkLst>
        </pc:picChg>
      </pc:sldChg>
      <pc:sldChg chg="modSp ord">
        <pc:chgData name="Kyle" userId="08d9cd61-382d-4a71-8e09-17c2cd8791c0" providerId="ADAL" clId="{D3CB302E-E95C-46B2-B099-B120B840F75A}" dt="2021-02-19T19:06:50.167" v="96" actId="20577"/>
        <pc:sldMkLst>
          <pc:docMk/>
          <pc:sldMk cId="1549060796" sldId="261"/>
        </pc:sldMkLst>
        <pc:spChg chg="mod">
          <ac:chgData name="Kyle" userId="08d9cd61-382d-4a71-8e09-17c2cd8791c0" providerId="ADAL" clId="{D3CB302E-E95C-46B2-B099-B120B840F75A}" dt="2021-02-19T19:06:50.167" v="96" actId="20577"/>
          <ac:spMkLst>
            <pc:docMk/>
            <pc:sldMk cId="1549060796" sldId="261"/>
            <ac:spMk id="3" creationId="{A2004BC2-AFDB-4204-A0C3-81A8D4D3CAF5}"/>
          </ac:spMkLst>
        </pc:spChg>
      </pc:sldChg>
      <pc:sldChg chg="addSp delSp modSp mod setBg modNotesTx">
        <pc:chgData name="Kyle" userId="08d9cd61-382d-4a71-8e09-17c2cd8791c0" providerId="ADAL" clId="{D3CB302E-E95C-46B2-B099-B120B840F75A}" dt="2021-02-25T22:36:56.859" v="3797" actId="20577"/>
        <pc:sldMkLst>
          <pc:docMk/>
          <pc:sldMk cId="34945875" sldId="262"/>
        </pc:sldMkLst>
        <pc:spChg chg="mod">
          <ac:chgData name="Kyle" userId="08d9cd61-382d-4a71-8e09-17c2cd8791c0" providerId="ADAL" clId="{D3CB302E-E95C-46B2-B099-B120B840F75A}" dt="2021-02-24T21:32:51.999" v="874" actId="26606"/>
          <ac:spMkLst>
            <pc:docMk/>
            <pc:sldMk cId="34945875" sldId="262"/>
            <ac:spMk id="2" creationId="{72092007-4BB6-4D12-9E79-9CE532058338}"/>
          </ac:spMkLst>
        </pc:spChg>
        <pc:spChg chg="mod ord">
          <ac:chgData name="Kyle" userId="08d9cd61-382d-4a71-8e09-17c2cd8791c0" providerId="ADAL" clId="{D3CB302E-E95C-46B2-B099-B120B840F75A}" dt="2021-02-25T04:25:04.679" v="1284" actId="20577"/>
          <ac:spMkLst>
            <pc:docMk/>
            <pc:sldMk cId="34945875" sldId="262"/>
            <ac:spMk id="3" creationId="{F33D2D04-ECC7-450D-8B64-5B8A4F0D4917}"/>
          </ac:spMkLst>
        </pc:spChg>
        <pc:spChg chg="add del">
          <ac:chgData name="Kyle" userId="08d9cd61-382d-4a71-8e09-17c2cd8791c0" providerId="ADAL" clId="{D3CB302E-E95C-46B2-B099-B120B840F75A}" dt="2021-02-24T21:32:51.999" v="874" actId="26606"/>
          <ac:spMkLst>
            <pc:docMk/>
            <pc:sldMk cId="34945875" sldId="262"/>
            <ac:spMk id="10" creationId="{F56F5174-31D9-4DBB-AAB7-A1FD7BDB1352}"/>
          </ac:spMkLst>
        </pc:spChg>
        <pc:spChg chg="add del">
          <ac:chgData name="Kyle" userId="08d9cd61-382d-4a71-8e09-17c2cd8791c0" providerId="ADAL" clId="{D3CB302E-E95C-46B2-B099-B120B840F75A}" dt="2021-02-24T21:32:51.999" v="874" actId="26606"/>
          <ac:spMkLst>
            <pc:docMk/>
            <pc:sldMk cId="34945875" sldId="262"/>
            <ac:spMk id="14" creationId="{F9A95BEE-6BB1-4A28-A8E6-A34B2E42EF87}"/>
          </ac:spMkLst>
        </pc:spChg>
        <pc:picChg chg="add mod">
          <ac:chgData name="Kyle" userId="08d9cd61-382d-4a71-8e09-17c2cd8791c0" providerId="ADAL" clId="{D3CB302E-E95C-46B2-B099-B120B840F75A}" dt="2021-02-25T04:23:21.307" v="1249" actId="14826"/>
          <ac:picMkLst>
            <pc:docMk/>
            <pc:sldMk cId="34945875" sldId="262"/>
            <ac:picMk id="5" creationId="{573585EA-B5DD-47CA-92B4-6CE28DECF26C}"/>
          </ac:picMkLst>
        </pc:picChg>
        <pc:picChg chg="add del">
          <ac:chgData name="Kyle" userId="08d9cd61-382d-4a71-8e09-17c2cd8791c0" providerId="ADAL" clId="{D3CB302E-E95C-46B2-B099-B120B840F75A}" dt="2021-02-24T21:32:51.999" v="874" actId="26606"/>
          <ac:picMkLst>
            <pc:docMk/>
            <pc:sldMk cId="34945875" sldId="262"/>
            <ac:picMk id="12" creationId="{AE113210-7872-481A-ADE6-3A05CCAF5EB2}"/>
          </ac:picMkLst>
        </pc:picChg>
      </pc:sldChg>
      <pc:sldChg chg="modSp del">
        <pc:chgData name="Kyle" userId="08d9cd61-382d-4a71-8e09-17c2cd8791c0" providerId="ADAL" clId="{D3CB302E-E95C-46B2-B099-B120B840F75A}" dt="2021-02-24T21:36:29.514" v="927" actId="2696"/>
        <pc:sldMkLst>
          <pc:docMk/>
          <pc:sldMk cId="2377683204" sldId="263"/>
        </pc:sldMkLst>
        <pc:spChg chg="mod">
          <ac:chgData name="Kyle" userId="08d9cd61-382d-4a71-8e09-17c2cd8791c0" providerId="ADAL" clId="{D3CB302E-E95C-46B2-B099-B120B840F75A}" dt="2021-02-23T21:50:10.069" v="263"/>
          <ac:spMkLst>
            <pc:docMk/>
            <pc:sldMk cId="2377683204" sldId="263"/>
            <ac:spMk id="2" creationId="{11C5DCDA-B177-4E6E-A4B1-EAB98DFAEA4F}"/>
          </ac:spMkLst>
        </pc:spChg>
        <pc:spChg chg="mod">
          <ac:chgData name="Kyle" userId="08d9cd61-382d-4a71-8e09-17c2cd8791c0" providerId="ADAL" clId="{D3CB302E-E95C-46B2-B099-B120B840F75A}" dt="2021-02-23T21:50:10.069" v="263"/>
          <ac:spMkLst>
            <pc:docMk/>
            <pc:sldMk cId="2377683204" sldId="263"/>
            <ac:spMk id="3" creationId="{677BE487-8F58-423E-9227-4C0DCEDE7CC2}"/>
          </ac:spMkLst>
        </pc:spChg>
      </pc:sldChg>
      <pc:sldChg chg="addSp modSp mod">
        <pc:chgData name="Kyle" userId="08d9cd61-382d-4a71-8e09-17c2cd8791c0" providerId="ADAL" clId="{D3CB302E-E95C-46B2-B099-B120B840F75A}" dt="2021-02-24T22:14:07.156" v="1248" actId="14826"/>
        <pc:sldMkLst>
          <pc:docMk/>
          <pc:sldMk cId="877484040" sldId="264"/>
        </pc:sldMkLst>
        <pc:spChg chg="mod">
          <ac:chgData name="Kyle" userId="08d9cd61-382d-4a71-8e09-17c2cd8791c0" providerId="ADAL" clId="{D3CB302E-E95C-46B2-B099-B120B840F75A}" dt="2021-02-23T21:50:10.069" v="263"/>
          <ac:spMkLst>
            <pc:docMk/>
            <pc:sldMk cId="877484040" sldId="264"/>
            <ac:spMk id="2" creationId="{EACE5643-96D6-4EF2-A5B1-664B5A36374F}"/>
          </ac:spMkLst>
        </pc:spChg>
        <pc:spChg chg="mod">
          <ac:chgData name="Kyle" userId="08d9cd61-382d-4a71-8e09-17c2cd8791c0" providerId="ADAL" clId="{D3CB302E-E95C-46B2-B099-B120B840F75A}" dt="2021-02-24T22:13:36.985" v="1239" actId="14100"/>
          <ac:spMkLst>
            <pc:docMk/>
            <pc:sldMk cId="877484040" sldId="264"/>
            <ac:spMk id="3" creationId="{860A58F6-AE18-41B4-AFFA-FF458B827B71}"/>
          </ac:spMkLst>
        </pc:spChg>
        <pc:picChg chg="add mod">
          <ac:chgData name="Kyle" userId="08d9cd61-382d-4a71-8e09-17c2cd8791c0" providerId="ADAL" clId="{D3CB302E-E95C-46B2-B099-B120B840F75A}" dt="2021-02-24T22:14:07.156" v="1248" actId="14826"/>
          <ac:picMkLst>
            <pc:docMk/>
            <pc:sldMk cId="877484040" sldId="264"/>
            <ac:picMk id="5" creationId="{807C7999-F0C6-4F0D-AE3D-0D8693F4B74D}"/>
          </ac:picMkLst>
        </pc:picChg>
      </pc:sldChg>
      <pc:sldChg chg="modSp mod modNotesTx">
        <pc:chgData name="Kyle" userId="08d9cd61-382d-4a71-8e09-17c2cd8791c0" providerId="ADAL" clId="{D3CB302E-E95C-46B2-B099-B120B840F75A}" dt="2021-02-25T21:31:15.691" v="3389" actId="20577"/>
        <pc:sldMkLst>
          <pc:docMk/>
          <pc:sldMk cId="3710439621" sldId="265"/>
        </pc:sldMkLst>
        <pc:spChg chg="mod">
          <ac:chgData name="Kyle" userId="08d9cd61-382d-4a71-8e09-17c2cd8791c0" providerId="ADAL" clId="{D3CB302E-E95C-46B2-B099-B120B840F75A}" dt="2021-02-23T21:50:10.069" v="263"/>
          <ac:spMkLst>
            <pc:docMk/>
            <pc:sldMk cId="3710439621" sldId="265"/>
            <ac:spMk id="2" creationId="{AF5D385E-987E-4E10-9157-12AC9DAF077B}"/>
          </ac:spMkLst>
        </pc:spChg>
        <pc:spChg chg="mod">
          <ac:chgData name="Kyle" userId="08d9cd61-382d-4a71-8e09-17c2cd8791c0" providerId="ADAL" clId="{D3CB302E-E95C-46B2-B099-B120B840F75A}" dt="2021-02-25T21:23:25.357" v="1712" actId="5793"/>
          <ac:spMkLst>
            <pc:docMk/>
            <pc:sldMk cId="3710439621" sldId="265"/>
            <ac:spMk id="3" creationId="{51D43CD0-EFDF-4DC5-974C-1061064B36F9}"/>
          </ac:spMkLst>
        </pc:spChg>
      </pc:sldChg>
      <pc:sldChg chg="modSp mod modNotesTx">
        <pc:chgData name="Kyle" userId="08d9cd61-382d-4a71-8e09-17c2cd8791c0" providerId="ADAL" clId="{D3CB302E-E95C-46B2-B099-B120B840F75A}" dt="2021-02-25T22:33:00.846" v="3586" actId="20577"/>
        <pc:sldMkLst>
          <pc:docMk/>
          <pc:sldMk cId="3056683028" sldId="266"/>
        </pc:sldMkLst>
        <pc:spChg chg="mod">
          <ac:chgData name="Kyle" userId="08d9cd61-382d-4a71-8e09-17c2cd8791c0" providerId="ADAL" clId="{D3CB302E-E95C-46B2-B099-B120B840F75A}" dt="2021-02-23T21:50:10.069" v="263"/>
          <ac:spMkLst>
            <pc:docMk/>
            <pc:sldMk cId="3056683028" sldId="266"/>
            <ac:spMk id="2" creationId="{8074F1D1-1A06-431C-BDF1-A294A57A0C07}"/>
          </ac:spMkLst>
        </pc:spChg>
        <pc:spChg chg="mod">
          <ac:chgData name="Kyle" userId="08d9cd61-382d-4a71-8e09-17c2cd8791c0" providerId="ADAL" clId="{D3CB302E-E95C-46B2-B099-B120B840F75A}" dt="2021-02-25T22:33:00.846" v="3586" actId="20577"/>
          <ac:spMkLst>
            <pc:docMk/>
            <pc:sldMk cId="3056683028" sldId="266"/>
            <ac:spMk id="3" creationId="{B9E3D9E5-7C01-45B2-9182-0948CE995AA3}"/>
          </ac:spMkLst>
        </pc:spChg>
      </pc:sldChg>
      <pc:sldChg chg="modSp">
        <pc:chgData name="Kyle" userId="08d9cd61-382d-4a71-8e09-17c2cd8791c0" providerId="ADAL" clId="{D3CB302E-E95C-46B2-B099-B120B840F75A}" dt="2021-02-23T21:50:10.069" v="263"/>
        <pc:sldMkLst>
          <pc:docMk/>
          <pc:sldMk cId="2733209044" sldId="267"/>
        </pc:sldMkLst>
        <pc:spChg chg="mod">
          <ac:chgData name="Kyle" userId="08d9cd61-382d-4a71-8e09-17c2cd8791c0" providerId="ADAL" clId="{D3CB302E-E95C-46B2-B099-B120B840F75A}" dt="2021-02-23T21:50:10.069" v="263"/>
          <ac:spMkLst>
            <pc:docMk/>
            <pc:sldMk cId="2733209044" sldId="267"/>
            <ac:spMk id="2" creationId="{E2E69157-408D-4A4C-B1E4-6209D361223E}"/>
          </ac:spMkLst>
        </pc:spChg>
        <pc:spChg chg="mod">
          <ac:chgData name="Kyle" userId="08d9cd61-382d-4a71-8e09-17c2cd8791c0" providerId="ADAL" clId="{D3CB302E-E95C-46B2-B099-B120B840F75A}" dt="2021-02-23T21:50:10.069" v="263"/>
          <ac:spMkLst>
            <pc:docMk/>
            <pc:sldMk cId="2733209044" sldId="267"/>
            <ac:spMk id="3" creationId="{F3A3D873-BD91-4A56-8238-6216F0CECD37}"/>
          </ac:spMkLst>
        </pc:spChg>
      </pc:sldChg>
      <pc:sldChg chg="modSp mod modNotesTx">
        <pc:chgData name="Kyle" userId="08d9cd61-382d-4a71-8e09-17c2cd8791c0" providerId="ADAL" clId="{D3CB302E-E95C-46B2-B099-B120B840F75A}" dt="2021-02-25T22:34:53.371" v="3680" actId="20577"/>
        <pc:sldMkLst>
          <pc:docMk/>
          <pc:sldMk cId="1081884306" sldId="268"/>
        </pc:sldMkLst>
        <pc:spChg chg="mod">
          <ac:chgData name="Kyle" userId="08d9cd61-382d-4a71-8e09-17c2cd8791c0" providerId="ADAL" clId="{D3CB302E-E95C-46B2-B099-B120B840F75A}" dt="2021-02-23T21:50:10.069" v="263"/>
          <ac:spMkLst>
            <pc:docMk/>
            <pc:sldMk cId="1081884306" sldId="268"/>
            <ac:spMk id="2" creationId="{848F9340-7710-4A1B-BC03-FA1935932E5A}"/>
          </ac:spMkLst>
        </pc:spChg>
        <pc:spChg chg="mod">
          <ac:chgData name="Kyle" userId="08d9cd61-382d-4a71-8e09-17c2cd8791c0" providerId="ADAL" clId="{D3CB302E-E95C-46B2-B099-B120B840F75A}" dt="2021-02-25T22:34:04.357" v="3611" actId="20577"/>
          <ac:spMkLst>
            <pc:docMk/>
            <pc:sldMk cId="1081884306" sldId="268"/>
            <ac:spMk id="3" creationId="{84F5DB07-4129-4113-929C-5438A914F42C}"/>
          </ac:spMkLst>
        </pc:spChg>
      </pc:sldChg>
      <pc:sldChg chg="addSp delSp modSp mod ord">
        <pc:chgData name="Kyle" userId="08d9cd61-382d-4a71-8e09-17c2cd8791c0" providerId="ADAL" clId="{D3CB302E-E95C-46B2-B099-B120B840F75A}" dt="2021-02-26T04:08:35.172" v="4884" actId="732"/>
        <pc:sldMkLst>
          <pc:docMk/>
          <pc:sldMk cId="4132332959" sldId="269"/>
        </pc:sldMkLst>
        <pc:spChg chg="mod">
          <ac:chgData name="Kyle" userId="08d9cd61-382d-4a71-8e09-17c2cd8791c0" providerId="ADAL" clId="{D3CB302E-E95C-46B2-B099-B120B840F75A}" dt="2021-02-23T21:50:10.069" v="263"/>
          <ac:spMkLst>
            <pc:docMk/>
            <pc:sldMk cId="4132332959" sldId="269"/>
            <ac:spMk id="2" creationId="{41287614-8F9E-4216-B37B-F4FC3F20610B}"/>
          </ac:spMkLst>
        </pc:spChg>
        <pc:spChg chg="del mod">
          <ac:chgData name="Kyle" userId="08d9cd61-382d-4a71-8e09-17c2cd8791c0" providerId="ADAL" clId="{D3CB302E-E95C-46B2-B099-B120B840F75A}" dt="2021-02-26T03:21:06.548" v="3798" actId="478"/>
          <ac:spMkLst>
            <pc:docMk/>
            <pc:sldMk cId="4132332959" sldId="269"/>
            <ac:spMk id="3" creationId="{BD54AF5A-9F4D-4296-93D0-F285846FF19C}"/>
          </ac:spMkLst>
        </pc:spChg>
        <pc:picChg chg="add mod modCrop">
          <ac:chgData name="Kyle" userId="08d9cd61-382d-4a71-8e09-17c2cd8791c0" providerId="ADAL" clId="{D3CB302E-E95C-46B2-B099-B120B840F75A}" dt="2021-02-26T04:08:35.172" v="4884" actId="732"/>
          <ac:picMkLst>
            <pc:docMk/>
            <pc:sldMk cId="4132332959" sldId="269"/>
            <ac:picMk id="5" creationId="{F62047C0-91FE-4E78-82EF-7A26127823EC}"/>
          </ac:picMkLst>
        </pc:picChg>
      </pc:sldChg>
      <pc:sldChg chg="modSp">
        <pc:chgData name="Kyle" userId="08d9cd61-382d-4a71-8e09-17c2cd8791c0" providerId="ADAL" clId="{D3CB302E-E95C-46B2-B099-B120B840F75A}" dt="2021-02-23T21:50:10.069" v="263"/>
        <pc:sldMkLst>
          <pc:docMk/>
          <pc:sldMk cId="161210577" sldId="270"/>
        </pc:sldMkLst>
        <pc:spChg chg="mod">
          <ac:chgData name="Kyle" userId="08d9cd61-382d-4a71-8e09-17c2cd8791c0" providerId="ADAL" clId="{D3CB302E-E95C-46B2-B099-B120B840F75A}" dt="2021-02-23T21:50:10.069" v="263"/>
          <ac:spMkLst>
            <pc:docMk/>
            <pc:sldMk cId="161210577" sldId="270"/>
            <ac:spMk id="4" creationId="{6941FCE1-FDFC-44D7-9956-A72514BFCE03}"/>
          </ac:spMkLst>
        </pc:spChg>
      </pc:sldChg>
      <pc:sldChg chg="addSp delSp modSp mod">
        <pc:chgData name="Kyle" userId="08d9cd61-382d-4a71-8e09-17c2cd8791c0" providerId="ADAL" clId="{D3CB302E-E95C-46B2-B099-B120B840F75A}" dt="2021-02-26T03:24:44.284" v="3837"/>
        <pc:sldMkLst>
          <pc:docMk/>
          <pc:sldMk cId="1041413735" sldId="271"/>
        </pc:sldMkLst>
        <pc:spChg chg="mod">
          <ac:chgData name="Kyle" userId="08d9cd61-382d-4a71-8e09-17c2cd8791c0" providerId="ADAL" clId="{D3CB302E-E95C-46B2-B099-B120B840F75A}" dt="2021-02-23T21:50:10.069" v="263"/>
          <ac:spMkLst>
            <pc:docMk/>
            <pc:sldMk cId="1041413735" sldId="271"/>
            <ac:spMk id="2" creationId="{4BA38970-39E5-4893-9318-9113BE4F9B3D}"/>
          </ac:spMkLst>
        </pc:spChg>
        <pc:spChg chg="mod">
          <ac:chgData name="Kyle" userId="08d9cd61-382d-4a71-8e09-17c2cd8791c0" providerId="ADAL" clId="{D3CB302E-E95C-46B2-B099-B120B840F75A}" dt="2021-02-26T03:24:43.091" v="3835" actId="1076"/>
          <ac:spMkLst>
            <pc:docMk/>
            <pc:sldMk cId="1041413735" sldId="271"/>
            <ac:spMk id="3" creationId="{A2004BC2-AFDB-4204-A0C3-81A8D4D3CAF5}"/>
          </ac:spMkLst>
        </pc:spChg>
        <pc:spChg chg="add del mod">
          <ac:chgData name="Kyle" userId="08d9cd61-382d-4a71-8e09-17c2cd8791c0" providerId="ADAL" clId="{D3CB302E-E95C-46B2-B099-B120B840F75A}" dt="2021-02-26T03:24:44.284" v="3837"/>
          <ac:spMkLst>
            <pc:docMk/>
            <pc:sldMk cId="1041413735" sldId="271"/>
            <ac:spMk id="6" creationId="{CD64A352-53E1-414A-B16F-3E9F80FD81EB}"/>
          </ac:spMkLst>
        </pc:spChg>
      </pc:sldChg>
      <pc:sldChg chg="addSp delSp modSp mod">
        <pc:chgData name="Kyle" userId="08d9cd61-382d-4a71-8e09-17c2cd8791c0" providerId="ADAL" clId="{D3CB302E-E95C-46B2-B099-B120B840F75A}" dt="2021-02-26T03:23:09.054" v="3826" actId="1076"/>
        <pc:sldMkLst>
          <pc:docMk/>
          <pc:sldMk cId="3993796054" sldId="273"/>
        </pc:sldMkLst>
        <pc:spChg chg="mod">
          <ac:chgData name="Kyle" userId="08d9cd61-382d-4a71-8e09-17c2cd8791c0" providerId="ADAL" clId="{D3CB302E-E95C-46B2-B099-B120B840F75A}" dt="2021-02-23T21:50:10.069" v="263"/>
          <ac:spMkLst>
            <pc:docMk/>
            <pc:sldMk cId="3993796054" sldId="273"/>
            <ac:spMk id="2" creationId="{4BA38970-39E5-4893-9318-9113BE4F9B3D}"/>
          </ac:spMkLst>
        </pc:spChg>
        <pc:spChg chg="del">
          <ac:chgData name="Kyle" userId="08d9cd61-382d-4a71-8e09-17c2cd8791c0" providerId="ADAL" clId="{D3CB302E-E95C-46B2-B099-B120B840F75A}" dt="2021-02-24T20:58:44.086" v="648" actId="478"/>
          <ac:spMkLst>
            <pc:docMk/>
            <pc:sldMk cId="3993796054" sldId="273"/>
            <ac:spMk id="3" creationId="{A2004BC2-AFDB-4204-A0C3-81A8D4D3CAF5}"/>
          </ac:spMkLst>
        </pc:spChg>
        <pc:spChg chg="add del mod">
          <ac:chgData name="Kyle" userId="08d9cd61-382d-4a71-8e09-17c2cd8791c0" providerId="ADAL" clId="{D3CB302E-E95C-46B2-B099-B120B840F75A}" dt="2021-02-24T20:58:47.393" v="649" actId="478"/>
          <ac:spMkLst>
            <pc:docMk/>
            <pc:sldMk cId="3993796054" sldId="273"/>
            <ac:spMk id="6" creationId="{D14E7CAF-5945-420D-A73B-2DA81C22084F}"/>
          </ac:spMkLst>
        </pc:spChg>
        <pc:spChg chg="add mod">
          <ac:chgData name="Kyle" userId="08d9cd61-382d-4a71-8e09-17c2cd8791c0" providerId="ADAL" clId="{D3CB302E-E95C-46B2-B099-B120B840F75A}" dt="2021-02-26T03:23:09.054" v="3826" actId="1076"/>
          <ac:spMkLst>
            <pc:docMk/>
            <pc:sldMk cId="3993796054" sldId="273"/>
            <ac:spMk id="13" creationId="{E8D2C929-85BD-48B0-AEB6-AADF84BB8E48}"/>
          </ac:spMkLst>
        </pc:spChg>
        <pc:picChg chg="mod ord modCrop">
          <ac:chgData name="Kyle" userId="08d9cd61-382d-4a71-8e09-17c2cd8791c0" providerId="ADAL" clId="{D3CB302E-E95C-46B2-B099-B120B840F75A}" dt="2021-02-24T21:37:25.249" v="928" actId="1076"/>
          <ac:picMkLst>
            <pc:docMk/>
            <pc:sldMk cId="3993796054" sldId="273"/>
            <ac:picMk id="5" creationId="{52E1BBFE-1F38-4781-9704-E2A4C07ECE30}"/>
          </ac:picMkLst>
        </pc:picChg>
        <pc:picChg chg="add del mod modCrop">
          <ac:chgData name="Kyle" userId="08d9cd61-382d-4a71-8e09-17c2cd8791c0" providerId="ADAL" clId="{D3CB302E-E95C-46B2-B099-B120B840F75A}" dt="2021-02-24T21:01:02.325" v="695" actId="478"/>
          <ac:picMkLst>
            <pc:docMk/>
            <pc:sldMk cId="3993796054" sldId="273"/>
            <ac:picMk id="9" creationId="{EA388D9F-D4D8-49E5-B3D8-65EB9AC897EC}"/>
          </ac:picMkLst>
        </pc:picChg>
        <pc:picChg chg="add del mod">
          <ac:chgData name="Kyle" userId="08d9cd61-382d-4a71-8e09-17c2cd8791c0" providerId="ADAL" clId="{D3CB302E-E95C-46B2-B099-B120B840F75A}" dt="2021-02-24T21:00:58.458" v="692"/>
          <ac:picMkLst>
            <pc:docMk/>
            <pc:sldMk cId="3993796054" sldId="273"/>
            <ac:picMk id="10" creationId="{9436D4C3-C8E2-478E-9D5B-AD65B8E321E9}"/>
          </ac:picMkLst>
        </pc:picChg>
        <pc:picChg chg="add mod modCrop">
          <ac:chgData name="Kyle" userId="08d9cd61-382d-4a71-8e09-17c2cd8791c0" providerId="ADAL" clId="{D3CB302E-E95C-46B2-B099-B120B840F75A}" dt="2021-02-24T21:02:35" v="715" actId="1076"/>
          <ac:picMkLst>
            <pc:docMk/>
            <pc:sldMk cId="3993796054" sldId="273"/>
            <ac:picMk id="11" creationId="{C74A8311-C4F7-410E-AF34-FA6D7979650C}"/>
          </ac:picMkLst>
        </pc:picChg>
        <pc:picChg chg="add mod modCrop">
          <ac:chgData name="Kyle" userId="08d9cd61-382d-4a71-8e09-17c2cd8791c0" providerId="ADAL" clId="{D3CB302E-E95C-46B2-B099-B120B840F75A}" dt="2021-02-24T21:02:35" v="715" actId="1076"/>
          <ac:picMkLst>
            <pc:docMk/>
            <pc:sldMk cId="3993796054" sldId="273"/>
            <ac:picMk id="12" creationId="{58D1C9F2-5B47-490E-98FB-18F663DA81A5}"/>
          </ac:picMkLst>
        </pc:picChg>
      </pc:sldChg>
      <pc:sldChg chg="modSp">
        <pc:chgData name="Kyle" userId="08d9cd61-382d-4a71-8e09-17c2cd8791c0" providerId="ADAL" clId="{D3CB302E-E95C-46B2-B099-B120B840F75A}" dt="2021-02-23T21:50:10.069" v="263"/>
        <pc:sldMkLst>
          <pc:docMk/>
          <pc:sldMk cId="3464042890" sldId="274"/>
        </pc:sldMkLst>
        <pc:spChg chg="mod">
          <ac:chgData name="Kyle" userId="08d9cd61-382d-4a71-8e09-17c2cd8791c0" providerId="ADAL" clId="{D3CB302E-E95C-46B2-B099-B120B840F75A}" dt="2021-02-23T21:50:10.069" v="263"/>
          <ac:spMkLst>
            <pc:docMk/>
            <pc:sldMk cId="3464042890" sldId="274"/>
            <ac:spMk id="2" creationId="{E2E69157-408D-4A4C-B1E4-6209D361223E}"/>
          </ac:spMkLst>
        </pc:spChg>
        <pc:spChg chg="mod">
          <ac:chgData name="Kyle" userId="08d9cd61-382d-4a71-8e09-17c2cd8791c0" providerId="ADAL" clId="{D3CB302E-E95C-46B2-B099-B120B840F75A}" dt="2021-02-23T21:50:10.069" v="263"/>
          <ac:spMkLst>
            <pc:docMk/>
            <pc:sldMk cId="3464042890" sldId="274"/>
            <ac:spMk id="3" creationId="{F3A3D873-BD91-4A56-8238-6216F0CECD37}"/>
          </ac:spMkLst>
        </pc:spChg>
      </pc:sldChg>
      <pc:sldChg chg="modSp mod modNotesTx">
        <pc:chgData name="Kyle" userId="08d9cd61-382d-4a71-8e09-17c2cd8791c0" providerId="ADAL" clId="{D3CB302E-E95C-46B2-B099-B120B840F75A}" dt="2021-02-25T22:35:44.117" v="3684" actId="20577"/>
        <pc:sldMkLst>
          <pc:docMk/>
          <pc:sldMk cId="2635484591" sldId="275"/>
        </pc:sldMkLst>
        <pc:spChg chg="mod">
          <ac:chgData name="Kyle" userId="08d9cd61-382d-4a71-8e09-17c2cd8791c0" providerId="ADAL" clId="{D3CB302E-E95C-46B2-B099-B120B840F75A}" dt="2021-02-23T21:50:10.069" v="263"/>
          <ac:spMkLst>
            <pc:docMk/>
            <pc:sldMk cId="2635484591" sldId="275"/>
            <ac:spMk id="2" creationId="{E2E69157-408D-4A4C-B1E4-6209D361223E}"/>
          </ac:spMkLst>
        </pc:spChg>
        <pc:spChg chg="mod">
          <ac:chgData name="Kyle" userId="08d9cd61-382d-4a71-8e09-17c2cd8791c0" providerId="ADAL" clId="{D3CB302E-E95C-46B2-B099-B120B840F75A}" dt="2021-02-25T22:35:44.117" v="3684" actId="20577"/>
          <ac:spMkLst>
            <pc:docMk/>
            <pc:sldMk cId="2635484591" sldId="275"/>
            <ac:spMk id="3" creationId="{F3A3D873-BD91-4A56-8238-6216F0CECD37}"/>
          </ac:spMkLst>
        </pc:spChg>
      </pc:sldChg>
      <pc:sldChg chg="modSp">
        <pc:chgData name="Kyle" userId="08d9cd61-382d-4a71-8e09-17c2cd8791c0" providerId="ADAL" clId="{D3CB302E-E95C-46B2-B099-B120B840F75A}" dt="2021-02-23T21:50:10.069" v="263"/>
        <pc:sldMkLst>
          <pc:docMk/>
          <pc:sldMk cId="2133790606" sldId="276"/>
        </pc:sldMkLst>
        <pc:spChg chg="mod">
          <ac:chgData name="Kyle" userId="08d9cd61-382d-4a71-8e09-17c2cd8791c0" providerId="ADAL" clId="{D3CB302E-E95C-46B2-B099-B120B840F75A}" dt="2021-02-23T21:50:10.069" v="263"/>
          <ac:spMkLst>
            <pc:docMk/>
            <pc:sldMk cId="2133790606" sldId="276"/>
            <ac:spMk id="2" creationId="{E2E69157-408D-4A4C-B1E4-6209D361223E}"/>
          </ac:spMkLst>
        </pc:spChg>
        <pc:spChg chg="mod">
          <ac:chgData name="Kyle" userId="08d9cd61-382d-4a71-8e09-17c2cd8791c0" providerId="ADAL" clId="{D3CB302E-E95C-46B2-B099-B120B840F75A}" dt="2021-02-23T21:50:10.069" v="263"/>
          <ac:spMkLst>
            <pc:docMk/>
            <pc:sldMk cId="2133790606" sldId="276"/>
            <ac:spMk id="3" creationId="{F3A3D873-BD91-4A56-8238-6216F0CECD37}"/>
          </ac:spMkLst>
        </pc:spChg>
      </pc:sldChg>
      <pc:sldChg chg="modSp mod">
        <pc:chgData name="Kyle" userId="08d9cd61-382d-4a71-8e09-17c2cd8791c0" providerId="ADAL" clId="{D3CB302E-E95C-46B2-B099-B120B840F75A}" dt="2021-02-23T22:17:54.868" v="373" actId="20577"/>
        <pc:sldMkLst>
          <pc:docMk/>
          <pc:sldMk cId="2548967425" sldId="277"/>
        </pc:sldMkLst>
        <pc:spChg chg="mod">
          <ac:chgData name="Kyle" userId="08d9cd61-382d-4a71-8e09-17c2cd8791c0" providerId="ADAL" clId="{D3CB302E-E95C-46B2-B099-B120B840F75A}" dt="2021-02-23T21:50:10.069" v="263"/>
          <ac:spMkLst>
            <pc:docMk/>
            <pc:sldMk cId="2548967425" sldId="277"/>
            <ac:spMk id="2" creationId="{E2E69157-408D-4A4C-B1E4-6209D361223E}"/>
          </ac:spMkLst>
        </pc:spChg>
        <pc:spChg chg="mod">
          <ac:chgData name="Kyle" userId="08d9cd61-382d-4a71-8e09-17c2cd8791c0" providerId="ADAL" clId="{D3CB302E-E95C-46B2-B099-B120B840F75A}" dt="2021-02-23T22:17:54.868" v="373" actId="20577"/>
          <ac:spMkLst>
            <pc:docMk/>
            <pc:sldMk cId="2548967425" sldId="277"/>
            <ac:spMk id="3" creationId="{F3A3D873-BD91-4A56-8238-6216F0CECD37}"/>
          </ac:spMkLst>
        </pc:spChg>
      </pc:sldChg>
      <pc:sldChg chg="addSp modSp new mod modNotesTx">
        <pc:chgData name="Kyle" userId="08d9cd61-382d-4a71-8e09-17c2cd8791c0" providerId="ADAL" clId="{D3CB302E-E95C-46B2-B099-B120B840F75A}" dt="2021-02-24T20:03:00.106" v="646" actId="20577"/>
        <pc:sldMkLst>
          <pc:docMk/>
          <pc:sldMk cId="1969852728" sldId="278"/>
        </pc:sldMkLst>
        <pc:spChg chg="mod">
          <ac:chgData name="Kyle" userId="08d9cd61-382d-4a71-8e09-17c2cd8791c0" providerId="ADAL" clId="{D3CB302E-E95C-46B2-B099-B120B840F75A}" dt="2021-02-24T19:43:13.423" v="396" actId="20577"/>
          <ac:spMkLst>
            <pc:docMk/>
            <pc:sldMk cId="1969852728" sldId="278"/>
            <ac:spMk id="2" creationId="{B49E9428-48C6-47FB-9399-4D6DFA6662C0}"/>
          </ac:spMkLst>
        </pc:spChg>
        <pc:spChg chg="mod">
          <ac:chgData name="Kyle" userId="08d9cd61-382d-4a71-8e09-17c2cd8791c0" providerId="ADAL" clId="{D3CB302E-E95C-46B2-B099-B120B840F75A}" dt="2021-02-24T19:55:44.278" v="521"/>
          <ac:spMkLst>
            <pc:docMk/>
            <pc:sldMk cId="1969852728" sldId="278"/>
            <ac:spMk id="3" creationId="{3D24C762-EFC6-4F64-9860-2DEACCB76805}"/>
          </ac:spMkLst>
        </pc:spChg>
        <pc:picChg chg="add mod">
          <ac:chgData name="Kyle" userId="08d9cd61-382d-4a71-8e09-17c2cd8791c0" providerId="ADAL" clId="{D3CB302E-E95C-46B2-B099-B120B840F75A}" dt="2021-02-24T19:57:36.711" v="537" actId="1076"/>
          <ac:picMkLst>
            <pc:docMk/>
            <pc:sldMk cId="1969852728" sldId="278"/>
            <ac:picMk id="5" creationId="{345653D4-E2A5-4F14-84F9-FB6458D46248}"/>
          </ac:picMkLst>
        </pc:picChg>
      </pc:sldChg>
      <pc:sldChg chg="addSp delSp modSp new mod">
        <pc:chgData name="Kyle" userId="08d9cd61-382d-4a71-8e09-17c2cd8791c0" providerId="ADAL" clId="{D3CB302E-E95C-46B2-B099-B120B840F75A}" dt="2021-02-24T21:59:14.716" v="1107" actId="1076"/>
        <pc:sldMkLst>
          <pc:docMk/>
          <pc:sldMk cId="769505271" sldId="279"/>
        </pc:sldMkLst>
        <pc:spChg chg="mod">
          <ac:chgData name="Kyle" userId="08d9cd61-382d-4a71-8e09-17c2cd8791c0" providerId="ADAL" clId="{D3CB302E-E95C-46B2-B099-B120B840F75A}" dt="2021-02-24T21:43:57.812" v="959" actId="20577"/>
          <ac:spMkLst>
            <pc:docMk/>
            <pc:sldMk cId="769505271" sldId="279"/>
            <ac:spMk id="2" creationId="{444BBA3F-78B6-443B-88B5-5ADAD2710315}"/>
          </ac:spMkLst>
        </pc:spChg>
        <pc:spChg chg="del">
          <ac:chgData name="Kyle" userId="08d9cd61-382d-4a71-8e09-17c2cd8791c0" providerId="ADAL" clId="{D3CB302E-E95C-46B2-B099-B120B840F75A}" dt="2021-02-24T21:44:03.045" v="960" actId="478"/>
          <ac:spMkLst>
            <pc:docMk/>
            <pc:sldMk cId="769505271" sldId="279"/>
            <ac:spMk id="3" creationId="{6385006A-0404-48D0-8501-9F5B579948BC}"/>
          </ac:spMkLst>
        </pc:spChg>
        <pc:graphicFrameChg chg="add del mod">
          <ac:chgData name="Kyle" userId="08d9cd61-382d-4a71-8e09-17c2cd8791c0" providerId="ADAL" clId="{D3CB302E-E95C-46B2-B099-B120B840F75A}" dt="2021-02-24T21:58:01.413" v="1100" actId="478"/>
          <ac:graphicFrameMkLst>
            <pc:docMk/>
            <pc:sldMk cId="769505271" sldId="279"/>
            <ac:graphicFrameMk id="6" creationId="{1647DA93-B90D-4525-A919-8D36C9345FE5}"/>
          </ac:graphicFrameMkLst>
        </pc:graphicFrameChg>
        <pc:picChg chg="add mod">
          <ac:chgData name="Kyle" userId="08d9cd61-382d-4a71-8e09-17c2cd8791c0" providerId="ADAL" clId="{D3CB302E-E95C-46B2-B099-B120B840F75A}" dt="2021-02-24T21:59:14.716" v="1107" actId="1076"/>
          <ac:picMkLst>
            <pc:docMk/>
            <pc:sldMk cId="769505271" sldId="279"/>
            <ac:picMk id="8" creationId="{050FAE73-843E-4686-B894-225917F7B49E}"/>
          </ac:picMkLst>
        </pc:picChg>
      </pc:sldChg>
      <pc:sldChg chg="addSp delSp modSp add mod modNotesTx">
        <pc:chgData name="Kyle" userId="08d9cd61-382d-4a71-8e09-17c2cd8791c0" providerId="ADAL" clId="{D3CB302E-E95C-46B2-B099-B120B840F75A}" dt="2021-02-26T03:23:32.575" v="3831" actId="1076"/>
        <pc:sldMkLst>
          <pc:docMk/>
          <pc:sldMk cId="3902933763" sldId="280"/>
        </pc:sldMkLst>
        <pc:spChg chg="del mod">
          <ac:chgData name="Kyle" userId="08d9cd61-382d-4a71-8e09-17c2cd8791c0" providerId="ADAL" clId="{D3CB302E-E95C-46B2-B099-B120B840F75A}" dt="2021-02-24T21:05:02.459" v="740" actId="478"/>
          <ac:spMkLst>
            <pc:docMk/>
            <pc:sldMk cId="3902933763" sldId="280"/>
            <ac:spMk id="3" creationId="{A2004BC2-AFDB-4204-A0C3-81A8D4D3CAF5}"/>
          </ac:spMkLst>
        </pc:spChg>
        <pc:spChg chg="add mod">
          <ac:chgData name="Kyle" userId="08d9cd61-382d-4a71-8e09-17c2cd8791c0" providerId="ADAL" clId="{D3CB302E-E95C-46B2-B099-B120B840F75A}" dt="2021-02-26T03:23:32.575" v="3831" actId="1076"/>
          <ac:spMkLst>
            <pc:docMk/>
            <pc:sldMk cId="3902933763" sldId="280"/>
            <ac:spMk id="6" creationId="{5BD6264E-1439-4498-B0AC-88E92EB2D6C0}"/>
          </ac:spMkLst>
        </pc:spChg>
        <pc:picChg chg="mod">
          <ac:chgData name="Kyle" userId="08d9cd61-382d-4a71-8e09-17c2cd8791c0" providerId="ADAL" clId="{D3CB302E-E95C-46B2-B099-B120B840F75A}" dt="2021-02-24T21:05:09.903" v="743" actId="1076"/>
          <ac:picMkLst>
            <pc:docMk/>
            <pc:sldMk cId="3902933763" sldId="280"/>
            <ac:picMk id="5" creationId="{52E1BBFE-1F38-4781-9704-E2A4C07ECE30}"/>
          </ac:picMkLst>
        </pc:picChg>
      </pc:sldChg>
      <pc:sldChg chg="addSp delSp modSp add mod modTransition">
        <pc:chgData name="Kyle" userId="08d9cd61-382d-4a71-8e09-17c2cd8791c0" providerId="ADAL" clId="{D3CB302E-E95C-46B2-B099-B120B840F75A}" dt="2021-02-26T03:23:14.103" v="3828" actId="1076"/>
        <pc:sldMkLst>
          <pc:docMk/>
          <pc:sldMk cId="518812900" sldId="281"/>
        </pc:sldMkLst>
        <pc:spChg chg="add mod">
          <ac:chgData name="Kyle" userId="08d9cd61-382d-4a71-8e09-17c2cd8791c0" providerId="ADAL" clId="{D3CB302E-E95C-46B2-B099-B120B840F75A}" dt="2021-02-26T03:23:14.103" v="3828" actId="1076"/>
          <ac:spMkLst>
            <pc:docMk/>
            <pc:sldMk cId="518812900" sldId="281"/>
            <ac:spMk id="6" creationId="{BA774386-5804-4C3D-9F7A-3E8588CA3FC7}"/>
          </ac:spMkLst>
        </pc:spChg>
        <pc:picChg chg="del">
          <ac:chgData name="Kyle" userId="08d9cd61-382d-4a71-8e09-17c2cd8791c0" providerId="ADAL" clId="{D3CB302E-E95C-46B2-B099-B120B840F75A}" dt="2021-02-24T21:02:48.660" v="717" actId="478"/>
          <ac:picMkLst>
            <pc:docMk/>
            <pc:sldMk cId="518812900" sldId="281"/>
            <ac:picMk id="5" creationId="{52E1BBFE-1F38-4781-9704-E2A4C07ECE30}"/>
          </ac:picMkLst>
        </pc:picChg>
        <pc:picChg chg="mod">
          <ac:chgData name="Kyle" userId="08d9cd61-382d-4a71-8e09-17c2cd8791c0" providerId="ADAL" clId="{D3CB302E-E95C-46B2-B099-B120B840F75A}" dt="2021-02-24T21:04:42.648" v="737" actId="1076"/>
          <ac:picMkLst>
            <pc:docMk/>
            <pc:sldMk cId="518812900" sldId="281"/>
            <ac:picMk id="11" creationId="{C74A8311-C4F7-410E-AF34-FA6D7979650C}"/>
          </ac:picMkLst>
        </pc:picChg>
        <pc:picChg chg="mod modCrop">
          <ac:chgData name="Kyle" userId="08d9cd61-382d-4a71-8e09-17c2cd8791c0" providerId="ADAL" clId="{D3CB302E-E95C-46B2-B099-B120B840F75A}" dt="2021-02-24T21:16:03.032" v="768" actId="1076"/>
          <ac:picMkLst>
            <pc:docMk/>
            <pc:sldMk cId="518812900" sldId="281"/>
            <ac:picMk id="12" creationId="{58D1C9F2-5B47-490E-98FB-18F663DA81A5}"/>
          </ac:picMkLst>
        </pc:picChg>
      </pc:sldChg>
      <pc:sldChg chg="addSp delSp modSp add mod modTransition modNotesTx">
        <pc:chgData name="Kyle" userId="08d9cd61-382d-4a71-8e09-17c2cd8791c0" providerId="ADAL" clId="{D3CB302E-E95C-46B2-B099-B120B840F75A}" dt="2021-02-25T22:32:23.438" v="3577" actId="20577"/>
        <pc:sldMkLst>
          <pc:docMk/>
          <pc:sldMk cId="2267395690" sldId="282"/>
        </pc:sldMkLst>
        <pc:spChg chg="mod">
          <ac:chgData name="Kyle" userId="08d9cd61-382d-4a71-8e09-17c2cd8791c0" providerId="ADAL" clId="{D3CB302E-E95C-46B2-B099-B120B840F75A}" dt="2021-02-24T21:33:28.795" v="883"/>
          <ac:spMkLst>
            <pc:docMk/>
            <pc:sldMk cId="2267395690" sldId="282"/>
            <ac:spMk id="2" creationId="{72092007-4BB6-4D12-9E79-9CE532058338}"/>
          </ac:spMkLst>
        </pc:spChg>
        <pc:spChg chg="mod">
          <ac:chgData name="Kyle" userId="08d9cd61-382d-4a71-8e09-17c2cd8791c0" providerId="ADAL" clId="{D3CB302E-E95C-46B2-B099-B120B840F75A}" dt="2021-02-25T22:32:23.438" v="3577" actId="20577"/>
          <ac:spMkLst>
            <pc:docMk/>
            <pc:sldMk cId="2267395690" sldId="282"/>
            <ac:spMk id="3" creationId="{F33D2D04-ECC7-450D-8B64-5B8A4F0D4917}"/>
          </ac:spMkLst>
        </pc:spChg>
        <pc:picChg chg="mod ord">
          <ac:chgData name="Kyle" userId="08d9cd61-382d-4a71-8e09-17c2cd8791c0" providerId="ADAL" clId="{D3CB302E-E95C-46B2-B099-B120B840F75A}" dt="2021-02-25T04:23:47.301" v="1251" actId="14826"/>
          <ac:picMkLst>
            <pc:docMk/>
            <pc:sldMk cId="2267395690" sldId="282"/>
            <ac:picMk id="5" creationId="{573585EA-B5DD-47CA-92B4-6CE28DECF26C}"/>
          </ac:picMkLst>
        </pc:picChg>
        <pc:picChg chg="add del mod">
          <ac:chgData name="Kyle" userId="08d9cd61-382d-4a71-8e09-17c2cd8791c0" providerId="ADAL" clId="{D3CB302E-E95C-46B2-B099-B120B840F75A}" dt="2021-02-24T21:35:23.032" v="922" actId="478"/>
          <ac:picMkLst>
            <pc:docMk/>
            <pc:sldMk cId="2267395690" sldId="282"/>
            <ac:picMk id="6" creationId="{5E9A6870-2EFB-421B-9499-5E4A7F4B460C}"/>
          </ac:picMkLst>
        </pc:picChg>
        <pc:picChg chg="add del mod">
          <ac:chgData name="Kyle" userId="08d9cd61-382d-4a71-8e09-17c2cd8791c0" providerId="ADAL" clId="{D3CB302E-E95C-46B2-B099-B120B840F75A}" dt="2021-02-24T21:35:22.423" v="921" actId="478"/>
          <ac:picMkLst>
            <pc:docMk/>
            <pc:sldMk cId="2267395690" sldId="282"/>
            <ac:picMk id="8" creationId="{331B6396-1438-4826-916F-97491CBC3932}"/>
          </ac:picMkLst>
        </pc:picChg>
        <pc:picChg chg="add mod ord">
          <ac:chgData name="Kyle" userId="08d9cd61-382d-4a71-8e09-17c2cd8791c0" providerId="ADAL" clId="{D3CB302E-E95C-46B2-B099-B120B840F75A}" dt="2021-02-25T04:23:34.150" v="1250" actId="171"/>
          <ac:picMkLst>
            <pc:docMk/>
            <pc:sldMk cId="2267395690" sldId="282"/>
            <ac:picMk id="10" creationId="{1BCCA836-F519-424A-9CD2-25769C8EA423}"/>
          </ac:picMkLst>
        </pc:picChg>
      </pc:sldChg>
      <pc:sldChg chg="add del">
        <pc:chgData name="Kyle" userId="08d9cd61-382d-4a71-8e09-17c2cd8791c0" providerId="ADAL" clId="{D3CB302E-E95C-46B2-B099-B120B840F75A}" dt="2021-02-24T22:12:45.056" v="1231" actId="2696"/>
        <pc:sldMkLst>
          <pc:docMk/>
          <pc:sldMk cId="1265283209" sldId="283"/>
        </pc:sldMkLst>
      </pc:sldChg>
      <pc:sldChg chg="modSp add mod">
        <pc:chgData name="Kyle" userId="08d9cd61-382d-4a71-8e09-17c2cd8791c0" providerId="ADAL" clId="{D3CB302E-E95C-46B2-B099-B120B840F75A}" dt="2021-02-24T21:59:50.805" v="1109" actId="14826"/>
        <pc:sldMkLst>
          <pc:docMk/>
          <pc:sldMk cId="2192686847" sldId="284"/>
        </pc:sldMkLst>
        <pc:picChg chg="mod">
          <ac:chgData name="Kyle" userId="08d9cd61-382d-4a71-8e09-17c2cd8791c0" providerId="ADAL" clId="{D3CB302E-E95C-46B2-B099-B120B840F75A}" dt="2021-02-24T21:59:50.805" v="1109" actId="14826"/>
          <ac:picMkLst>
            <pc:docMk/>
            <pc:sldMk cId="2192686847" sldId="284"/>
            <ac:picMk id="8" creationId="{050FAE73-843E-4686-B894-225917F7B49E}"/>
          </ac:picMkLst>
        </pc:picChg>
      </pc:sldChg>
      <pc:sldChg chg="addSp delSp modSp new mod">
        <pc:chgData name="Kyle" userId="08d9cd61-382d-4a71-8e09-17c2cd8791c0" providerId="ADAL" clId="{D3CB302E-E95C-46B2-B099-B120B840F75A}" dt="2021-02-24T22:01:43.898" v="1147" actId="1076"/>
        <pc:sldMkLst>
          <pc:docMk/>
          <pc:sldMk cId="895193214" sldId="285"/>
        </pc:sldMkLst>
        <pc:spChg chg="mod">
          <ac:chgData name="Kyle" userId="08d9cd61-382d-4a71-8e09-17c2cd8791c0" providerId="ADAL" clId="{D3CB302E-E95C-46B2-B099-B120B840F75A}" dt="2021-02-24T22:01:21.714" v="1141" actId="20577"/>
          <ac:spMkLst>
            <pc:docMk/>
            <pc:sldMk cId="895193214" sldId="285"/>
            <ac:spMk id="2" creationId="{F41B23A2-6CC6-4CDD-A4DB-D8AC5CCE7A9D}"/>
          </ac:spMkLst>
        </pc:spChg>
        <pc:spChg chg="del">
          <ac:chgData name="Kyle" userId="08d9cd61-382d-4a71-8e09-17c2cd8791c0" providerId="ADAL" clId="{D3CB302E-E95C-46B2-B099-B120B840F75A}" dt="2021-02-24T22:01:24.678" v="1142" actId="478"/>
          <ac:spMkLst>
            <pc:docMk/>
            <pc:sldMk cId="895193214" sldId="285"/>
            <ac:spMk id="3" creationId="{4FA04DE4-F32C-49C0-BF6B-1AFF3DE10A94}"/>
          </ac:spMkLst>
        </pc:spChg>
        <pc:picChg chg="add mod modCrop">
          <ac:chgData name="Kyle" userId="08d9cd61-382d-4a71-8e09-17c2cd8791c0" providerId="ADAL" clId="{D3CB302E-E95C-46B2-B099-B120B840F75A}" dt="2021-02-24T22:01:43.898" v="1147" actId="1076"/>
          <ac:picMkLst>
            <pc:docMk/>
            <pc:sldMk cId="895193214" sldId="285"/>
            <ac:picMk id="5" creationId="{F18B58B7-CAB6-4C4A-ABE7-8D8D3DD01F3D}"/>
          </ac:picMkLst>
        </pc:picChg>
      </pc:sldChg>
      <pc:sldChg chg="modSp add mod ord">
        <pc:chgData name="Kyle" userId="08d9cd61-382d-4a71-8e09-17c2cd8791c0" providerId="ADAL" clId="{D3CB302E-E95C-46B2-B099-B120B840F75A}" dt="2021-02-24T22:03:36.183" v="1167"/>
        <pc:sldMkLst>
          <pc:docMk/>
          <pc:sldMk cId="325610073" sldId="286"/>
        </pc:sldMkLst>
        <pc:spChg chg="mod">
          <ac:chgData name="Kyle" userId="08d9cd61-382d-4a71-8e09-17c2cd8791c0" providerId="ADAL" clId="{D3CB302E-E95C-46B2-B099-B120B840F75A}" dt="2021-02-24T22:02:37.327" v="1165" actId="20577"/>
          <ac:spMkLst>
            <pc:docMk/>
            <pc:sldMk cId="325610073" sldId="286"/>
            <ac:spMk id="2" creationId="{F41B23A2-6CC6-4CDD-A4DB-D8AC5CCE7A9D}"/>
          </ac:spMkLst>
        </pc:spChg>
        <pc:picChg chg="mod modCrop">
          <ac:chgData name="Kyle" userId="08d9cd61-382d-4a71-8e09-17c2cd8791c0" providerId="ADAL" clId="{D3CB302E-E95C-46B2-B099-B120B840F75A}" dt="2021-02-24T22:02:29.026" v="1151" actId="1076"/>
          <ac:picMkLst>
            <pc:docMk/>
            <pc:sldMk cId="325610073" sldId="286"/>
            <ac:picMk id="5" creationId="{F18B58B7-CAB6-4C4A-ABE7-8D8D3DD01F3D}"/>
          </ac:picMkLst>
        </pc:picChg>
      </pc:sldChg>
      <pc:sldChg chg="addSp delSp modSp new mod modTransition">
        <pc:chgData name="Kyle" userId="08d9cd61-382d-4a71-8e09-17c2cd8791c0" providerId="ADAL" clId="{D3CB302E-E95C-46B2-B099-B120B840F75A}" dt="2021-02-25T16:58:10.417" v="1415" actId="18131"/>
        <pc:sldMkLst>
          <pc:docMk/>
          <pc:sldMk cId="1941930289" sldId="287"/>
        </pc:sldMkLst>
        <pc:spChg chg="mod">
          <ac:chgData name="Kyle" userId="08d9cd61-382d-4a71-8e09-17c2cd8791c0" providerId="ADAL" clId="{D3CB302E-E95C-46B2-B099-B120B840F75A}" dt="2021-02-24T22:05:43.202" v="1195" actId="20577"/>
          <ac:spMkLst>
            <pc:docMk/>
            <pc:sldMk cId="1941930289" sldId="287"/>
            <ac:spMk id="2" creationId="{F6B70B44-C158-4D7A-9D2C-60DF79D01AE8}"/>
          </ac:spMkLst>
        </pc:spChg>
        <pc:spChg chg="del">
          <ac:chgData name="Kyle" userId="08d9cd61-382d-4a71-8e09-17c2cd8791c0" providerId="ADAL" clId="{D3CB302E-E95C-46B2-B099-B120B840F75A}" dt="2021-02-24T22:05:46.581" v="1196" actId="478"/>
          <ac:spMkLst>
            <pc:docMk/>
            <pc:sldMk cId="1941930289" sldId="287"/>
            <ac:spMk id="3" creationId="{7E32CE4B-0303-4E27-9C2D-6225FF54D67E}"/>
          </ac:spMkLst>
        </pc:spChg>
        <pc:picChg chg="add mod modCrop">
          <ac:chgData name="Kyle" userId="08d9cd61-382d-4a71-8e09-17c2cd8791c0" providerId="ADAL" clId="{D3CB302E-E95C-46B2-B099-B120B840F75A}" dt="2021-02-25T16:58:10.417" v="1415" actId="18131"/>
          <ac:picMkLst>
            <pc:docMk/>
            <pc:sldMk cId="1941930289" sldId="287"/>
            <ac:picMk id="5" creationId="{5DDCE8AE-38DA-4440-9EF8-E280C2C89EEB}"/>
          </ac:picMkLst>
        </pc:picChg>
        <pc:picChg chg="add mod modCrop">
          <ac:chgData name="Kyle" userId="08d9cd61-382d-4a71-8e09-17c2cd8791c0" providerId="ADAL" clId="{D3CB302E-E95C-46B2-B099-B120B840F75A}" dt="2021-02-24T22:07:03.180" v="1213" actId="1076"/>
          <ac:picMkLst>
            <pc:docMk/>
            <pc:sldMk cId="1941930289" sldId="287"/>
            <ac:picMk id="7" creationId="{FDFD4096-4020-41A4-962C-BA540D12A63D}"/>
          </ac:picMkLst>
        </pc:picChg>
        <pc:picChg chg="add mod modCrop">
          <ac:chgData name="Kyle" userId="08d9cd61-382d-4a71-8e09-17c2cd8791c0" providerId="ADAL" clId="{D3CB302E-E95C-46B2-B099-B120B840F75A}" dt="2021-02-25T16:53:54.567" v="1388" actId="1076"/>
          <ac:picMkLst>
            <pc:docMk/>
            <pc:sldMk cId="1941930289" sldId="287"/>
            <ac:picMk id="8" creationId="{1D0D3C5D-75F8-4C79-8A3A-1CDA96AF8997}"/>
          </ac:picMkLst>
        </pc:picChg>
      </pc:sldChg>
      <pc:sldChg chg="addSp delSp modSp add mod modTransition">
        <pc:chgData name="Kyle" userId="08d9cd61-382d-4a71-8e09-17c2cd8791c0" providerId="ADAL" clId="{D3CB302E-E95C-46B2-B099-B120B840F75A}" dt="2021-02-25T16:53:57.900" v="1389"/>
        <pc:sldMkLst>
          <pc:docMk/>
          <pc:sldMk cId="797017284" sldId="288"/>
        </pc:sldMkLst>
        <pc:picChg chg="mod modCrop">
          <ac:chgData name="Kyle" userId="08d9cd61-382d-4a71-8e09-17c2cd8791c0" providerId="ADAL" clId="{D3CB302E-E95C-46B2-B099-B120B840F75A}" dt="2021-02-24T22:07:28.222" v="1217" actId="18131"/>
          <ac:picMkLst>
            <pc:docMk/>
            <pc:sldMk cId="797017284" sldId="288"/>
            <ac:picMk id="5" creationId="{5DDCE8AE-38DA-4440-9EF8-E280C2C89EEB}"/>
          </ac:picMkLst>
        </pc:picChg>
        <pc:picChg chg="add del mod">
          <ac:chgData name="Kyle" userId="08d9cd61-382d-4a71-8e09-17c2cd8791c0" providerId="ADAL" clId="{D3CB302E-E95C-46B2-B099-B120B840F75A}" dt="2021-02-25T16:53:48.964" v="1387" actId="478"/>
          <ac:picMkLst>
            <pc:docMk/>
            <pc:sldMk cId="797017284" sldId="288"/>
            <ac:picMk id="6" creationId="{B26977C4-75FE-43C3-9799-A50871D1C515}"/>
          </ac:picMkLst>
        </pc:picChg>
        <pc:picChg chg="add mod">
          <ac:chgData name="Kyle" userId="08d9cd61-382d-4a71-8e09-17c2cd8791c0" providerId="ADAL" clId="{D3CB302E-E95C-46B2-B099-B120B840F75A}" dt="2021-02-25T16:53:57.900" v="1389"/>
          <ac:picMkLst>
            <pc:docMk/>
            <pc:sldMk cId="797017284" sldId="288"/>
            <ac:picMk id="8" creationId="{414A0DB7-F52F-4BF6-8A40-3A2099E03E7A}"/>
          </ac:picMkLst>
        </pc:picChg>
      </pc:sldChg>
      <pc:sldChg chg="addSp delSp modSp add mod modTransition">
        <pc:chgData name="Kyle" userId="08d9cd61-382d-4a71-8e09-17c2cd8791c0" providerId="ADAL" clId="{D3CB302E-E95C-46B2-B099-B120B840F75A}" dt="2021-02-25T19:45:40.530" v="1420" actId="18131"/>
        <pc:sldMkLst>
          <pc:docMk/>
          <pc:sldMk cId="609090609" sldId="289"/>
        </pc:sldMkLst>
        <pc:picChg chg="mod modCrop">
          <ac:chgData name="Kyle" userId="08d9cd61-382d-4a71-8e09-17c2cd8791c0" providerId="ADAL" clId="{D3CB302E-E95C-46B2-B099-B120B840F75A}" dt="2021-02-25T19:45:40.530" v="1420" actId="18131"/>
          <ac:picMkLst>
            <pc:docMk/>
            <pc:sldMk cId="609090609" sldId="289"/>
            <ac:picMk id="5" creationId="{5DDCE8AE-38DA-4440-9EF8-E280C2C89EEB}"/>
          </ac:picMkLst>
        </pc:picChg>
        <pc:picChg chg="add del mod">
          <ac:chgData name="Kyle" userId="08d9cd61-382d-4a71-8e09-17c2cd8791c0" providerId="ADAL" clId="{D3CB302E-E95C-46B2-B099-B120B840F75A}" dt="2021-02-25T16:53:44.681" v="1386" actId="478"/>
          <ac:picMkLst>
            <pc:docMk/>
            <pc:sldMk cId="609090609" sldId="289"/>
            <ac:picMk id="6" creationId="{567AF2F4-2463-4211-ADB2-D411D58E56DE}"/>
          </ac:picMkLst>
        </pc:picChg>
        <pc:picChg chg="add del mod">
          <ac:chgData name="Kyle" userId="08d9cd61-382d-4a71-8e09-17c2cd8791c0" providerId="ADAL" clId="{D3CB302E-E95C-46B2-B099-B120B840F75A}" dt="2021-02-25T16:54:41.292" v="1391" actId="478"/>
          <ac:picMkLst>
            <pc:docMk/>
            <pc:sldMk cId="609090609" sldId="289"/>
            <ac:picMk id="8" creationId="{C286FD54-FDE2-4A5B-801A-55CD698186BF}"/>
          </ac:picMkLst>
        </pc:picChg>
        <pc:picChg chg="add mod">
          <ac:chgData name="Kyle" userId="08d9cd61-382d-4a71-8e09-17c2cd8791c0" providerId="ADAL" clId="{D3CB302E-E95C-46B2-B099-B120B840F75A}" dt="2021-02-25T16:54:42.108" v="1392"/>
          <ac:picMkLst>
            <pc:docMk/>
            <pc:sldMk cId="609090609" sldId="289"/>
            <ac:picMk id="9" creationId="{82BA692C-8806-4A31-AF0B-50200E02EDE0}"/>
          </ac:picMkLst>
        </pc:picChg>
      </pc:sldChg>
      <pc:sldChg chg="addSp delSp modSp add del mod modTransition">
        <pc:chgData name="Kyle" userId="08d9cd61-382d-4a71-8e09-17c2cd8791c0" providerId="ADAL" clId="{D3CB302E-E95C-46B2-B099-B120B840F75A}" dt="2021-02-25T16:55:03.297" v="1393"/>
        <pc:sldMkLst>
          <pc:docMk/>
          <pc:sldMk cId="1514437871" sldId="290"/>
        </pc:sldMkLst>
        <pc:picChg chg="mod modCrop">
          <ac:chgData name="Kyle" userId="08d9cd61-382d-4a71-8e09-17c2cd8791c0" providerId="ADAL" clId="{D3CB302E-E95C-46B2-B099-B120B840F75A}" dt="2021-02-24T22:08:09.148" v="1221" actId="18131"/>
          <ac:picMkLst>
            <pc:docMk/>
            <pc:sldMk cId="1514437871" sldId="290"/>
            <ac:picMk id="5" creationId="{5DDCE8AE-38DA-4440-9EF8-E280C2C89EEB}"/>
          </ac:picMkLst>
        </pc:picChg>
        <pc:picChg chg="add del mod">
          <ac:chgData name="Kyle" userId="08d9cd61-382d-4a71-8e09-17c2cd8791c0" providerId="ADAL" clId="{D3CB302E-E95C-46B2-B099-B120B840F75A}" dt="2021-02-25T16:52:56.278" v="1379"/>
          <ac:picMkLst>
            <pc:docMk/>
            <pc:sldMk cId="1514437871" sldId="290"/>
            <ac:picMk id="6" creationId="{9D4407AB-D0EC-4AA3-BAC3-777B053B4EE0}"/>
          </ac:picMkLst>
        </pc:picChg>
        <pc:picChg chg="add del mod">
          <ac:chgData name="Kyle" userId="08d9cd61-382d-4a71-8e09-17c2cd8791c0" providerId="ADAL" clId="{D3CB302E-E95C-46B2-B099-B120B840F75A}" dt="2021-02-25T16:53:42.433" v="1385" actId="478"/>
          <ac:picMkLst>
            <pc:docMk/>
            <pc:sldMk cId="1514437871" sldId="290"/>
            <ac:picMk id="8" creationId="{E6BC5D2F-CE77-4C84-B440-1661F326F59B}"/>
          </ac:picMkLst>
        </pc:picChg>
        <pc:picChg chg="add mod">
          <ac:chgData name="Kyle" userId="08d9cd61-382d-4a71-8e09-17c2cd8791c0" providerId="ADAL" clId="{D3CB302E-E95C-46B2-B099-B120B840F75A}" dt="2021-02-25T16:55:03.297" v="1393"/>
          <ac:picMkLst>
            <pc:docMk/>
            <pc:sldMk cId="1514437871" sldId="290"/>
            <ac:picMk id="9" creationId="{0D6C17C8-6DEF-44D9-A8CE-961B16684A0F}"/>
          </ac:picMkLst>
        </pc:picChg>
      </pc:sldChg>
      <pc:sldChg chg="addSp delSp modSp add mod modTransition">
        <pc:chgData name="Kyle" userId="08d9cd61-382d-4a71-8e09-17c2cd8791c0" providerId="ADAL" clId="{D3CB302E-E95C-46B2-B099-B120B840F75A}" dt="2021-02-25T16:58:07.349" v="1412"/>
        <pc:sldMkLst>
          <pc:docMk/>
          <pc:sldMk cId="1366761528" sldId="291"/>
        </pc:sldMkLst>
        <pc:picChg chg="mod modCrop">
          <ac:chgData name="Kyle" userId="08d9cd61-382d-4a71-8e09-17c2cd8791c0" providerId="ADAL" clId="{D3CB302E-E95C-46B2-B099-B120B840F75A}" dt="2021-02-24T22:08:20.086" v="1223" actId="18131"/>
          <ac:picMkLst>
            <pc:docMk/>
            <pc:sldMk cId="1366761528" sldId="291"/>
            <ac:picMk id="5" creationId="{5DDCE8AE-38DA-4440-9EF8-E280C2C89EEB}"/>
          </ac:picMkLst>
        </pc:picChg>
        <pc:picChg chg="add del mod">
          <ac:chgData name="Kyle" userId="08d9cd61-382d-4a71-8e09-17c2cd8791c0" providerId="ADAL" clId="{D3CB302E-E95C-46B2-B099-B120B840F75A}" dt="2021-02-25T16:53:37.200" v="1382" actId="478"/>
          <ac:picMkLst>
            <pc:docMk/>
            <pc:sldMk cId="1366761528" sldId="291"/>
            <ac:picMk id="6" creationId="{88A95CD1-861D-44D4-88E8-D97FDEC621E9}"/>
          </ac:picMkLst>
        </pc:picChg>
        <pc:picChg chg="add del mod">
          <ac:chgData name="Kyle" userId="08d9cd61-382d-4a71-8e09-17c2cd8791c0" providerId="ADAL" clId="{D3CB302E-E95C-46B2-B099-B120B840F75A}" dt="2021-02-25T16:58:07.349" v="1412"/>
          <ac:picMkLst>
            <pc:docMk/>
            <pc:sldMk cId="1366761528" sldId="291"/>
            <ac:picMk id="8" creationId="{BD1D5174-833A-488B-A8C0-07458F7CFA49}"/>
          </ac:picMkLst>
        </pc:picChg>
      </pc:sldChg>
      <pc:sldChg chg="addSp delSp modSp new del mod">
        <pc:chgData name="Kyle" userId="08d9cd61-382d-4a71-8e09-17c2cd8791c0" providerId="ADAL" clId="{D3CB302E-E95C-46B2-B099-B120B840F75A}" dt="2021-02-25T19:49:47.125" v="1447" actId="2696"/>
        <pc:sldMkLst>
          <pc:docMk/>
          <pc:sldMk cId="1554858599" sldId="292"/>
        </pc:sldMkLst>
        <pc:spChg chg="mod">
          <ac:chgData name="Kyle" userId="08d9cd61-382d-4a71-8e09-17c2cd8791c0" providerId="ADAL" clId="{D3CB302E-E95C-46B2-B099-B120B840F75A}" dt="2021-02-25T19:46:16.942" v="1422"/>
          <ac:spMkLst>
            <pc:docMk/>
            <pc:sldMk cId="1554858599" sldId="292"/>
            <ac:spMk id="2" creationId="{BAA8EAA3-3DAA-441C-AEE8-5EE37C58E3DF}"/>
          </ac:spMkLst>
        </pc:spChg>
        <pc:spChg chg="del">
          <ac:chgData name="Kyle" userId="08d9cd61-382d-4a71-8e09-17c2cd8791c0" providerId="ADAL" clId="{D3CB302E-E95C-46B2-B099-B120B840F75A}" dt="2021-02-25T19:46:31.015" v="1423" actId="478"/>
          <ac:spMkLst>
            <pc:docMk/>
            <pc:sldMk cId="1554858599" sldId="292"/>
            <ac:spMk id="3" creationId="{0A185DD4-837C-43D7-8DA6-7329DAEB8879}"/>
          </ac:spMkLst>
        </pc:spChg>
        <pc:spChg chg="add mod">
          <ac:chgData name="Kyle" userId="08d9cd61-382d-4a71-8e09-17c2cd8791c0" providerId="ADAL" clId="{D3CB302E-E95C-46B2-B099-B120B840F75A}" dt="2021-02-25T19:47:50.685" v="1434" actId="20577"/>
          <ac:spMkLst>
            <pc:docMk/>
            <pc:sldMk cId="1554858599" sldId="292"/>
            <ac:spMk id="4" creationId="{B985945F-DEEB-4990-9BFB-ADC60FAF1AF4}"/>
          </ac:spMkLst>
        </pc:spChg>
        <pc:spChg chg="add mod">
          <ac:chgData name="Kyle" userId="08d9cd61-382d-4a71-8e09-17c2cd8791c0" providerId="ADAL" clId="{D3CB302E-E95C-46B2-B099-B120B840F75A}" dt="2021-02-25T19:48:54.104" v="1438" actId="1076"/>
          <ac:spMkLst>
            <pc:docMk/>
            <pc:sldMk cId="1554858599" sldId="292"/>
            <ac:spMk id="5" creationId="{5A4E845E-0D17-46C3-B82B-49953FE96A1F}"/>
          </ac:spMkLst>
        </pc:spChg>
      </pc:sldChg>
      <pc:sldChg chg="addSp delSp modSp add mod modTransition modNotesTx">
        <pc:chgData name="Kyle" userId="08d9cd61-382d-4a71-8e09-17c2cd8791c0" providerId="ADAL" clId="{D3CB302E-E95C-46B2-B099-B120B840F75A}" dt="2021-02-26T04:13:23.869" v="4897" actId="208"/>
        <pc:sldMkLst>
          <pc:docMk/>
          <pc:sldMk cId="3827665005" sldId="293"/>
        </pc:sldMkLst>
        <pc:spChg chg="mod">
          <ac:chgData name="Kyle" userId="08d9cd61-382d-4a71-8e09-17c2cd8791c0" providerId="ADAL" clId="{D3CB302E-E95C-46B2-B099-B120B840F75A}" dt="2021-02-26T04:13:23.869" v="4897" actId="208"/>
          <ac:spMkLst>
            <pc:docMk/>
            <pc:sldMk cId="3827665005" sldId="293"/>
            <ac:spMk id="4" creationId="{B985945F-DEEB-4990-9BFB-ADC60FAF1AF4}"/>
          </ac:spMkLst>
        </pc:spChg>
        <pc:spChg chg="mod">
          <ac:chgData name="Kyle" userId="08d9cd61-382d-4a71-8e09-17c2cd8791c0" providerId="ADAL" clId="{D3CB302E-E95C-46B2-B099-B120B840F75A}" dt="2021-02-25T20:46:36.927" v="1676" actId="1076"/>
          <ac:spMkLst>
            <pc:docMk/>
            <pc:sldMk cId="3827665005" sldId="293"/>
            <ac:spMk id="5" creationId="{5A4E845E-0D17-46C3-B82B-49953FE96A1F}"/>
          </ac:spMkLst>
        </pc:spChg>
        <pc:spChg chg="add del mod">
          <ac:chgData name="Kyle" userId="08d9cd61-382d-4a71-8e09-17c2cd8791c0" providerId="ADAL" clId="{D3CB302E-E95C-46B2-B099-B120B840F75A}" dt="2021-02-25T20:39:13.830" v="1593" actId="478"/>
          <ac:spMkLst>
            <pc:docMk/>
            <pc:sldMk cId="3827665005" sldId="293"/>
            <ac:spMk id="6" creationId="{71CBC59A-8719-4AA3-B6A4-F6667A9C460E}"/>
          </ac:spMkLst>
        </pc:spChg>
        <pc:spChg chg="add del mod">
          <ac:chgData name="Kyle" userId="08d9cd61-382d-4a71-8e09-17c2cd8791c0" providerId="ADAL" clId="{D3CB302E-E95C-46B2-B099-B120B840F75A}" dt="2021-02-25T20:39:14.413" v="1594" actId="478"/>
          <ac:spMkLst>
            <pc:docMk/>
            <pc:sldMk cId="3827665005" sldId="293"/>
            <ac:spMk id="7" creationId="{E914CA71-6D69-4FEA-90B6-F41E8D945AA8}"/>
          </ac:spMkLst>
        </pc:spChg>
        <pc:spChg chg="add del mod">
          <ac:chgData name="Kyle" userId="08d9cd61-382d-4a71-8e09-17c2cd8791c0" providerId="ADAL" clId="{D3CB302E-E95C-46B2-B099-B120B840F75A}" dt="2021-02-25T20:39:17.020" v="1598" actId="478"/>
          <ac:spMkLst>
            <pc:docMk/>
            <pc:sldMk cId="3827665005" sldId="293"/>
            <ac:spMk id="8" creationId="{39B5EC35-09F9-4026-B8A4-159251973251}"/>
          </ac:spMkLst>
        </pc:spChg>
        <pc:spChg chg="add del mod">
          <ac:chgData name="Kyle" userId="08d9cd61-382d-4a71-8e09-17c2cd8791c0" providerId="ADAL" clId="{D3CB302E-E95C-46B2-B099-B120B840F75A}" dt="2021-02-25T20:39:18.025" v="1600" actId="478"/>
          <ac:spMkLst>
            <pc:docMk/>
            <pc:sldMk cId="3827665005" sldId="293"/>
            <ac:spMk id="9" creationId="{6C0F9178-80F9-46D8-A382-91E590855FA6}"/>
          </ac:spMkLst>
        </pc:spChg>
        <pc:spChg chg="add mod">
          <ac:chgData name="Kyle" userId="08d9cd61-382d-4a71-8e09-17c2cd8791c0" providerId="ADAL" clId="{D3CB302E-E95C-46B2-B099-B120B840F75A}" dt="2021-02-25T20:47:26.062" v="1689" actId="1076"/>
          <ac:spMkLst>
            <pc:docMk/>
            <pc:sldMk cId="3827665005" sldId="293"/>
            <ac:spMk id="17" creationId="{AA349784-3858-4D1B-87D2-3CFB70FF3C3A}"/>
          </ac:spMkLst>
        </pc:spChg>
        <pc:cxnChg chg="add del mod">
          <ac:chgData name="Kyle" userId="08d9cd61-382d-4a71-8e09-17c2cd8791c0" providerId="ADAL" clId="{D3CB302E-E95C-46B2-B099-B120B840F75A}" dt="2021-02-25T20:39:15.132" v="1595" actId="478"/>
          <ac:cxnSpMkLst>
            <pc:docMk/>
            <pc:sldMk cId="3827665005" sldId="293"/>
            <ac:cxnSpMk id="10" creationId="{5757E3A6-5D95-44FE-9BC8-A80F605BECC5}"/>
          </ac:cxnSpMkLst>
        </pc:cxnChg>
        <pc:cxnChg chg="add del mod">
          <ac:chgData name="Kyle" userId="08d9cd61-382d-4a71-8e09-17c2cd8791c0" providerId="ADAL" clId="{D3CB302E-E95C-46B2-B099-B120B840F75A}" dt="2021-02-25T20:39:15.779" v="1596" actId="478"/>
          <ac:cxnSpMkLst>
            <pc:docMk/>
            <pc:sldMk cId="3827665005" sldId="293"/>
            <ac:cxnSpMk id="12" creationId="{D69C2C2B-8823-4D8F-ADC7-5BFA8F66159C}"/>
          </ac:cxnSpMkLst>
        </pc:cxnChg>
        <pc:cxnChg chg="add del mod">
          <ac:chgData name="Kyle" userId="08d9cd61-382d-4a71-8e09-17c2cd8791c0" providerId="ADAL" clId="{D3CB302E-E95C-46B2-B099-B120B840F75A}" dt="2021-02-25T20:39:16.449" v="1597" actId="478"/>
          <ac:cxnSpMkLst>
            <pc:docMk/>
            <pc:sldMk cId="3827665005" sldId="293"/>
            <ac:cxnSpMk id="14" creationId="{D742EF05-766B-4877-BF4B-AD9E33FD72B1}"/>
          </ac:cxnSpMkLst>
        </pc:cxnChg>
        <pc:cxnChg chg="add del mod">
          <ac:chgData name="Kyle" userId="08d9cd61-382d-4a71-8e09-17c2cd8791c0" providerId="ADAL" clId="{D3CB302E-E95C-46B2-B099-B120B840F75A}" dt="2021-02-25T20:39:17.559" v="1599" actId="478"/>
          <ac:cxnSpMkLst>
            <pc:docMk/>
            <pc:sldMk cId="3827665005" sldId="293"/>
            <ac:cxnSpMk id="16" creationId="{D7315063-C855-46ED-B34F-EAA8F9393A63}"/>
          </ac:cxnSpMkLst>
        </pc:cxnChg>
      </pc:sldChg>
      <pc:sldChg chg="add del">
        <pc:chgData name="Kyle" userId="08d9cd61-382d-4a71-8e09-17c2cd8791c0" providerId="ADAL" clId="{D3CB302E-E95C-46B2-B099-B120B840F75A}" dt="2021-02-25T19:48:42.623" v="1436" actId="2696"/>
        <pc:sldMkLst>
          <pc:docMk/>
          <pc:sldMk cId="4032317969" sldId="293"/>
        </pc:sldMkLst>
      </pc:sldChg>
      <pc:sldChg chg="add del modTransition">
        <pc:chgData name="Kyle" userId="08d9cd61-382d-4a71-8e09-17c2cd8791c0" providerId="ADAL" clId="{D3CB302E-E95C-46B2-B099-B120B840F75A}" dt="2021-02-25T20:38:00.434" v="1588" actId="2696"/>
        <pc:sldMkLst>
          <pc:docMk/>
          <pc:sldMk cId="4058072723" sldId="294"/>
        </pc:sldMkLst>
      </pc:sldChg>
      <pc:sldChg chg="delSp modSp add del mod">
        <pc:chgData name="Kyle" userId="08d9cd61-382d-4a71-8e09-17c2cd8791c0" providerId="ADAL" clId="{D3CB302E-E95C-46B2-B099-B120B840F75A}" dt="2021-02-25T20:38:03.075" v="1589" actId="2696"/>
        <pc:sldMkLst>
          <pc:docMk/>
          <pc:sldMk cId="2895148059" sldId="295"/>
        </pc:sldMkLst>
        <pc:spChg chg="del">
          <ac:chgData name="Kyle" userId="08d9cd61-382d-4a71-8e09-17c2cd8791c0" providerId="ADAL" clId="{D3CB302E-E95C-46B2-B099-B120B840F75A}" dt="2021-02-25T20:32:17.080" v="1523" actId="478"/>
          <ac:spMkLst>
            <pc:docMk/>
            <pc:sldMk cId="2895148059" sldId="295"/>
            <ac:spMk id="4" creationId="{B985945F-DEEB-4990-9BFB-ADC60FAF1AF4}"/>
          </ac:spMkLst>
        </pc:spChg>
        <pc:spChg chg="del">
          <ac:chgData name="Kyle" userId="08d9cd61-382d-4a71-8e09-17c2cd8791c0" providerId="ADAL" clId="{D3CB302E-E95C-46B2-B099-B120B840F75A}" dt="2021-02-25T20:32:20.513" v="1528" actId="478"/>
          <ac:spMkLst>
            <pc:docMk/>
            <pc:sldMk cId="2895148059" sldId="295"/>
            <ac:spMk id="5" creationId="{5A4E845E-0D17-46C3-B82B-49953FE96A1F}"/>
          </ac:spMkLst>
        </pc:spChg>
        <pc:spChg chg="mod">
          <ac:chgData name="Kyle" userId="08d9cd61-382d-4a71-8e09-17c2cd8791c0" providerId="ADAL" clId="{D3CB302E-E95C-46B2-B099-B120B840F75A}" dt="2021-02-25T20:32:57.986" v="1535" actId="1076"/>
          <ac:spMkLst>
            <pc:docMk/>
            <pc:sldMk cId="2895148059" sldId="295"/>
            <ac:spMk id="6" creationId="{71CBC59A-8719-4AA3-B6A4-F6667A9C460E}"/>
          </ac:spMkLst>
        </pc:spChg>
        <pc:spChg chg="mod">
          <ac:chgData name="Kyle" userId="08d9cd61-382d-4a71-8e09-17c2cd8791c0" providerId="ADAL" clId="{D3CB302E-E95C-46B2-B099-B120B840F75A}" dt="2021-02-25T20:32:46.642" v="1533" actId="1076"/>
          <ac:spMkLst>
            <pc:docMk/>
            <pc:sldMk cId="2895148059" sldId="295"/>
            <ac:spMk id="7" creationId="{E914CA71-6D69-4FEA-90B6-F41E8D945AA8}"/>
          </ac:spMkLst>
        </pc:spChg>
        <pc:spChg chg="mod">
          <ac:chgData name="Kyle" userId="08d9cd61-382d-4a71-8e09-17c2cd8791c0" providerId="ADAL" clId="{D3CB302E-E95C-46B2-B099-B120B840F75A}" dt="2021-02-25T20:32:57.986" v="1535" actId="1076"/>
          <ac:spMkLst>
            <pc:docMk/>
            <pc:sldMk cId="2895148059" sldId="295"/>
            <ac:spMk id="8" creationId="{39B5EC35-09F9-4026-B8A4-159251973251}"/>
          </ac:spMkLst>
        </pc:spChg>
        <pc:spChg chg="mod">
          <ac:chgData name="Kyle" userId="08d9cd61-382d-4a71-8e09-17c2cd8791c0" providerId="ADAL" clId="{D3CB302E-E95C-46B2-B099-B120B840F75A}" dt="2021-02-25T20:32:49.984" v="1534" actId="1076"/>
          <ac:spMkLst>
            <pc:docMk/>
            <pc:sldMk cId="2895148059" sldId="295"/>
            <ac:spMk id="9" creationId="{6C0F9178-80F9-46D8-A382-91E590855FA6}"/>
          </ac:spMkLst>
        </pc:spChg>
        <pc:cxnChg chg="del mod">
          <ac:chgData name="Kyle" userId="08d9cd61-382d-4a71-8e09-17c2cd8791c0" providerId="ADAL" clId="{D3CB302E-E95C-46B2-B099-B120B840F75A}" dt="2021-02-25T20:32:17.688" v="1524" actId="478"/>
          <ac:cxnSpMkLst>
            <pc:docMk/>
            <pc:sldMk cId="2895148059" sldId="295"/>
            <ac:cxnSpMk id="10" creationId="{5757E3A6-5D95-44FE-9BC8-A80F605BECC5}"/>
          </ac:cxnSpMkLst>
        </pc:cxnChg>
        <pc:cxnChg chg="del mod">
          <ac:chgData name="Kyle" userId="08d9cd61-382d-4a71-8e09-17c2cd8791c0" providerId="ADAL" clId="{D3CB302E-E95C-46B2-B099-B120B840F75A}" dt="2021-02-25T20:32:18.390" v="1525" actId="478"/>
          <ac:cxnSpMkLst>
            <pc:docMk/>
            <pc:sldMk cId="2895148059" sldId="295"/>
            <ac:cxnSpMk id="12" creationId="{D69C2C2B-8823-4D8F-ADC7-5BFA8F66159C}"/>
          </ac:cxnSpMkLst>
        </pc:cxnChg>
        <pc:cxnChg chg="del mod">
          <ac:chgData name="Kyle" userId="08d9cd61-382d-4a71-8e09-17c2cd8791c0" providerId="ADAL" clId="{D3CB302E-E95C-46B2-B099-B120B840F75A}" dt="2021-02-25T20:32:19.292" v="1526" actId="478"/>
          <ac:cxnSpMkLst>
            <pc:docMk/>
            <pc:sldMk cId="2895148059" sldId="295"/>
            <ac:cxnSpMk id="14" creationId="{D742EF05-766B-4877-BF4B-AD9E33FD72B1}"/>
          </ac:cxnSpMkLst>
        </pc:cxnChg>
        <pc:cxnChg chg="del mod">
          <ac:chgData name="Kyle" userId="08d9cd61-382d-4a71-8e09-17c2cd8791c0" providerId="ADAL" clId="{D3CB302E-E95C-46B2-B099-B120B840F75A}" dt="2021-02-25T20:32:19.941" v="1527" actId="478"/>
          <ac:cxnSpMkLst>
            <pc:docMk/>
            <pc:sldMk cId="2895148059" sldId="295"/>
            <ac:cxnSpMk id="16" creationId="{D7315063-C855-46ED-B34F-EAA8F9393A63}"/>
          </ac:cxnSpMkLst>
        </pc:cxnChg>
      </pc:sldChg>
      <pc:sldChg chg="modSp add del modTransition">
        <pc:chgData name="Kyle" userId="08d9cd61-382d-4a71-8e09-17c2cd8791c0" providerId="ADAL" clId="{D3CB302E-E95C-46B2-B099-B120B840F75A}" dt="2021-02-25T20:38:05.938" v="1590" actId="2696"/>
        <pc:sldMkLst>
          <pc:docMk/>
          <pc:sldMk cId="2948532444" sldId="296"/>
        </pc:sldMkLst>
        <pc:spChg chg="mod">
          <ac:chgData name="Kyle" userId="08d9cd61-382d-4a71-8e09-17c2cd8791c0" providerId="ADAL" clId="{D3CB302E-E95C-46B2-B099-B120B840F75A}" dt="2021-02-25T20:34:03.614" v="1541" actId="20577"/>
          <ac:spMkLst>
            <pc:docMk/>
            <pc:sldMk cId="2948532444" sldId="296"/>
            <ac:spMk id="6" creationId="{71CBC59A-8719-4AA3-B6A4-F6667A9C460E}"/>
          </ac:spMkLst>
        </pc:spChg>
        <pc:spChg chg="mod">
          <ac:chgData name="Kyle" userId="08d9cd61-382d-4a71-8e09-17c2cd8791c0" providerId="ADAL" clId="{D3CB302E-E95C-46B2-B099-B120B840F75A}" dt="2021-02-25T20:34:13.636" v="1545" actId="20577"/>
          <ac:spMkLst>
            <pc:docMk/>
            <pc:sldMk cId="2948532444" sldId="296"/>
            <ac:spMk id="7" creationId="{E914CA71-6D69-4FEA-90B6-F41E8D945AA8}"/>
          </ac:spMkLst>
        </pc:spChg>
        <pc:spChg chg="mod">
          <ac:chgData name="Kyle" userId="08d9cd61-382d-4a71-8e09-17c2cd8791c0" providerId="ADAL" clId="{D3CB302E-E95C-46B2-B099-B120B840F75A}" dt="2021-02-25T20:34:57.504" v="1561" actId="20577"/>
          <ac:spMkLst>
            <pc:docMk/>
            <pc:sldMk cId="2948532444" sldId="296"/>
            <ac:spMk id="8" creationId="{39B5EC35-09F9-4026-B8A4-159251973251}"/>
          </ac:spMkLst>
        </pc:spChg>
        <pc:spChg chg="mod">
          <ac:chgData name="Kyle" userId="08d9cd61-382d-4a71-8e09-17c2cd8791c0" providerId="ADAL" clId="{D3CB302E-E95C-46B2-B099-B120B840F75A}" dt="2021-02-25T20:34:45.508" v="1554" actId="20577"/>
          <ac:spMkLst>
            <pc:docMk/>
            <pc:sldMk cId="2948532444" sldId="296"/>
            <ac:spMk id="9" creationId="{6C0F9178-80F9-46D8-A382-91E590855FA6}"/>
          </ac:spMkLst>
        </pc:spChg>
      </pc:sldChg>
      <pc:sldChg chg="addSp modSp add mod modTransition modNotesTx">
        <pc:chgData name="Kyle" userId="08d9cd61-382d-4a71-8e09-17c2cd8791c0" providerId="ADAL" clId="{D3CB302E-E95C-46B2-B099-B120B840F75A}" dt="2021-02-26T04:13:50.216" v="4901" actId="208"/>
        <pc:sldMkLst>
          <pc:docMk/>
          <pc:sldMk cId="3155751392" sldId="297"/>
        </pc:sldMkLst>
        <pc:spChg chg="add mod">
          <ac:chgData name="Kyle" userId="08d9cd61-382d-4a71-8e09-17c2cd8791c0" providerId="ADAL" clId="{D3CB302E-E95C-46B2-B099-B120B840F75A}" dt="2021-02-25T20:36:16.281" v="1572" actId="1076"/>
          <ac:spMkLst>
            <pc:docMk/>
            <pc:sldMk cId="3155751392" sldId="297"/>
            <ac:spMk id="3" creationId="{026D0C10-DB69-4904-A6C1-A7F7990DA629}"/>
          </ac:spMkLst>
        </pc:spChg>
        <pc:spChg chg="mod">
          <ac:chgData name="Kyle" userId="08d9cd61-382d-4a71-8e09-17c2cd8791c0" providerId="ADAL" clId="{D3CB302E-E95C-46B2-B099-B120B840F75A}" dt="2021-02-26T04:13:50.216" v="4901" actId="208"/>
          <ac:spMkLst>
            <pc:docMk/>
            <pc:sldMk cId="3155751392" sldId="297"/>
            <ac:spMk id="4" creationId="{B985945F-DEEB-4990-9BFB-ADC60FAF1AF4}"/>
          </ac:spMkLst>
        </pc:spChg>
        <pc:spChg chg="mod">
          <ac:chgData name="Kyle" userId="08d9cd61-382d-4a71-8e09-17c2cd8791c0" providerId="ADAL" clId="{D3CB302E-E95C-46B2-B099-B120B840F75A}" dt="2021-02-26T04:13:50.216" v="4901" actId="208"/>
          <ac:spMkLst>
            <pc:docMk/>
            <pc:sldMk cId="3155751392" sldId="297"/>
            <ac:spMk id="6" creationId="{71CBC59A-8719-4AA3-B6A4-F6667A9C460E}"/>
          </ac:spMkLst>
        </pc:spChg>
        <pc:spChg chg="mod">
          <ac:chgData name="Kyle" userId="08d9cd61-382d-4a71-8e09-17c2cd8791c0" providerId="ADAL" clId="{D3CB302E-E95C-46B2-B099-B120B840F75A}" dt="2021-02-26T04:13:50.216" v="4901" actId="208"/>
          <ac:spMkLst>
            <pc:docMk/>
            <pc:sldMk cId="3155751392" sldId="297"/>
            <ac:spMk id="7" creationId="{E914CA71-6D69-4FEA-90B6-F41E8D945AA8}"/>
          </ac:spMkLst>
        </pc:spChg>
        <pc:spChg chg="mod">
          <ac:chgData name="Kyle" userId="08d9cd61-382d-4a71-8e09-17c2cd8791c0" providerId="ADAL" clId="{D3CB302E-E95C-46B2-B099-B120B840F75A}" dt="2021-02-25T20:37:05.096" v="1585" actId="20577"/>
          <ac:spMkLst>
            <pc:docMk/>
            <pc:sldMk cId="3155751392" sldId="297"/>
            <ac:spMk id="9" creationId="{6C0F9178-80F9-46D8-A382-91E590855FA6}"/>
          </ac:spMkLst>
        </pc:spChg>
        <pc:spChg chg="add mod">
          <ac:chgData name="Kyle" userId="08d9cd61-382d-4a71-8e09-17c2cd8791c0" providerId="ADAL" clId="{D3CB302E-E95C-46B2-B099-B120B840F75A}" dt="2021-02-25T20:36:22.986" v="1574" actId="1076"/>
          <ac:spMkLst>
            <pc:docMk/>
            <pc:sldMk cId="3155751392" sldId="297"/>
            <ac:spMk id="15" creationId="{A02EECDB-9D27-469A-865F-708D903222B8}"/>
          </ac:spMkLst>
        </pc:spChg>
        <pc:spChg chg="add mod">
          <ac:chgData name="Kyle" userId="08d9cd61-382d-4a71-8e09-17c2cd8791c0" providerId="ADAL" clId="{D3CB302E-E95C-46B2-B099-B120B840F75A}" dt="2021-02-25T20:36:35.042" v="1579" actId="1076"/>
          <ac:spMkLst>
            <pc:docMk/>
            <pc:sldMk cId="3155751392" sldId="297"/>
            <ac:spMk id="17" creationId="{93B59E1E-5988-440B-AB71-DD8F4CAC3024}"/>
          </ac:spMkLst>
        </pc:spChg>
        <pc:spChg chg="add mod">
          <ac:chgData name="Kyle" userId="08d9cd61-382d-4a71-8e09-17c2cd8791c0" providerId="ADAL" clId="{D3CB302E-E95C-46B2-B099-B120B840F75A}" dt="2021-02-25T20:36:39.902" v="1581" actId="1076"/>
          <ac:spMkLst>
            <pc:docMk/>
            <pc:sldMk cId="3155751392" sldId="297"/>
            <ac:spMk id="18" creationId="{A3C61199-BAC8-4716-82A8-98B9A04121FE}"/>
          </ac:spMkLst>
        </pc:spChg>
        <pc:cxnChg chg="mod">
          <ac:chgData name="Kyle" userId="08d9cd61-382d-4a71-8e09-17c2cd8791c0" providerId="ADAL" clId="{D3CB302E-E95C-46B2-B099-B120B840F75A}" dt="2021-02-26T04:13:50.216" v="4901" actId="208"/>
          <ac:cxnSpMkLst>
            <pc:docMk/>
            <pc:sldMk cId="3155751392" sldId="297"/>
            <ac:cxnSpMk id="10" creationId="{5757E3A6-5D95-44FE-9BC8-A80F605BECC5}"/>
          </ac:cxnSpMkLst>
        </pc:cxnChg>
        <pc:cxnChg chg="mod">
          <ac:chgData name="Kyle" userId="08d9cd61-382d-4a71-8e09-17c2cd8791c0" providerId="ADAL" clId="{D3CB302E-E95C-46B2-B099-B120B840F75A}" dt="2021-02-26T04:13:50.216" v="4901" actId="208"/>
          <ac:cxnSpMkLst>
            <pc:docMk/>
            <pc:sldMk cId="3155751392" sldId="297"/>
            <ac:cxnSpMk id="12" creationId="{D69C2C2B-8823-4D8F-ADC7-5BFA8F66159C}"/>
          </ac:cxnSpMkLst>
        </pc:cxnChg>
      </pc:sldChg>
      <pc:sldChg chg="modSp add mod modTransition modNotesTx">
        <pc:chgData name="Kyle" userId="08d9cd61-382d-4a71-8e09-17c2cd8791c0" providerId="ADAL" clId="{D3CB302E-E95C-46B2-B099-B120B840F75A}" dt="2021-02-26T04:13:39.783" v="4899" actId="208"/>
        <pc:sldMkLst>
          <pc:docMk/>
          <pc:sldMk cId="1201104334" sldId="298"/>
        </pc:sldMkLst>
        <pc:spChg chg="mod">
          <ac:chgData name="Kyle" userId="08d9cd61-382d-4a71-8e09-17c2cd8791c0" providerId="ADAL" clId="{D3CB302E-E95C-46B2-B099-B120B840F75A}" dt="2021-02-26T04:13:39.783" v="4899" actId="208"/>
          <ac:spMkLst>
            <pc:docMk/>
            <pc:sldMk cId="1201104334" sldId="298"/>
            <ac:spMk id="4" creationId="{B985945F-DEEB-4990-9BFB-ADC60FAF1AF4}"/>
          </ac:spMkLst>
        </pc:spChg>
        <pc:spChg chg="mod">
          <ac:chgData name="Kyle" userId="08d9cd61-382d-4a71-8e09-17c2cd8791c0" providerId="ADAL" clId="{D3CB302E-E95C-46B2-B099-B120B840F75A}" dt="2021-02-26T04:13:39.783" v="4899" actId="208"/>
          <ac:spMkLst>
            <pc:docMk/>
            <pc:sldMk cId="1201104334" sldId="298"/>
            <ac:spMk id="6" creationId="{71CBC59A-8719-4AA3-B6A4-F6667A9C460E}"/>
          </ac:spMkLst>
        </pc:spChg>
        <pc:spChg chg="mod">
          <ac:chgData name="Kyle" userId="08d9cd61-382d-4a71-8e09-17c2cd8791c0" providerId="ADAL" clId="{D3CB302E-E95C-46B2-B099-B120B840F75A}" dt="2021-02-26T04:13:39.783" v="4899" actId="208"/>
          <ac:spMkLst>
            <pc:docMk/>
            <pc:sldMk cId="1201104334" sldId="298"/>
            <ac:spMk id="7" creationId="{E914CA71-6D69-4FEA-90B6-F41E8D945AA8}"/>
          </ac:spMkLst>
        </pc:spChg>
        <pc:cxnChg chg="mod">
          <ac:chgData name="Kyle" userId="08d9cd61-382d-4a71-8e09-17c2cd8791c0" providerId="ADAL" clId="{D3CB302E-E95C-46B2-B099-B120B840F75A}" dt="2021-02-26T04:13:39.783" v="4899" actId="208"/>
          <ac:cxnSpMkLst>
            <pc:docMk/>
            <pc:sldMk cId="1201104334" sldId="298"/>
            <ac:cxnSpMk id="10" creationId="{5757E3A6-5D95-44FE-9BC8-A80F605BECC5}"/>
          </ac:cxnSpMkLst>
        </pc:cxnChg>
        <pc:cxnChg chg="mod">
          <ac:chgData name="Kyle" userId="08d9cd61-382d-4a71-8e09-17c2cd8791c0" providerId="ADAL" clId="{D3CB302E-E95C-46B2-B099-B120B840F75A}" dt="2021-02-26T04:13:39.783" v="4899" actId="208"/>
          <ac:cxnSpMkLst>
            <pc:docMk/>
            <pc:sldMk cId="1201104334" sldId="298"/>
            <ac:cxnSpMk id="12" creationId="{D69C2C2B-8823-4D8F-ADC7-5BFA8F66159C}"/>
          </ac:cxnSpMkLst>
        </pc:cxnChg>
      </pc:sldChg>
      <pc:sldChg chg="addSp delSp modSp add mod modTransition modNotesTx">
        <pc:chgData name="Kyle" userId="08d9cd61-382d-4a71-8e09-17c2cd8791c0" providerId="ADAL" clId="{D3CB302E-E95C-46B2-B099-B120B840F75A}" dt="2021-02-26T04:14:02.040" v="4903" actId="208"/>
        <pc:sldMkLst>
          <pc:docMk/>
          <pc:sldMk cId="1200014542" sldId="299"/>
        </pc:sldMkLst>
        <pc:spChg chg="del mod">
          <ac:chgData name="Kyle" userId="08d9cd61-382d-4a71-8e09-17c2cd8791c0" providerId="ADAL" clId="{D3CB302E-E95C-46B2-B099-B120B840F75A}" dt="2021-02-25T20:40:23.079" v="1604" actId="21"/>
          <ac:spMkLst>
            <pc:docMk/>
            <pc:sldMk cId="1200014542" sldId="299"/>
            <ac:spMk id="3" creationId="{026D0C10-DB69-4904-A6C1-A7F7990DA629}"/>
          </ac:spMkLst>
        </pc:spChg>
        <pc:spChg chg="mod">
          <ac:chgData name="Kyle" userId="08d9cd61-382d-4a71-8e09-17c2cd8791c0" providerId="ADAL" clId="{D3CB302E-E95C-46B2-B099-B120B840F75A}" dt="2021-02-26T04:14:02.040" v="4903" actId="208"/>
          <ac:spMkLst>
            <pc:docMk/>
            <pc:sldMk cId="1200014542" sldId="299"/>
            <ac:spMk id="4" creationId="{B985945F-DEEB-4990-9BFB-ADC60FAF1AF4}"/>
          </ac:spMkLst>
        </pc:spChg>
        <pc:spChg chg="del mod">
          <ac:chgData name="Kyle" userId="08d9cd61-382d-4a71-8e09-17c2cd8791c0" providerId="ADAL" clId="{D3CB302E-E95C-46B2-B099-B120B840F75A}" dt="2021-02-25T20:40:23.079" v="1604" actId="21"/>
          <ac:spMkLst>
            <pc:docMk/>
            <pc:sldMk cId="1200014542" sldId="299"/>
            <ac:spMk id="6" creationId="{71CBC59A-8719-4AA3-B6A4-F6667A9C460E}"/>
          </ac:spMkLst>
        </pc:spChg>
        <pc:spChg chg="add del mod">
          <ac:chgData name="Kyle" userId="08d9cd61-382d-4a71-8e09-17c2cd8791c0" providerId="ADAL" clId="{D3CB302E-E95C-46B2-B099-B120B840F75A}" dt="2021-02-26T04:14:02.040" v="4903" actId="208"/>
          <ac:spMkLst>
            <pc:docMk/>
            <pc:sldMk cId="1200014542" sldId="299"/>
            <ac:spMk id="7" creationId="{E914CA71-6D69-4FEA-90B6-F41E8D945AA8}"/>
          </ac:spMkLst>
        </pc:spChg>
        <pc:spChg chg="mod">
          <ac:chgData name="Kyle" userId="08d9cd61-382d-4a71-8e09-17c2cd8791c0" providerId="ADAL" clId="{D3CB302E-E95C-46B2-B099-B120B840F75A}" dt="2021-02-25T20:42:14.846" v="1649"/>
          <ac:spMkLst>
            <pc:docMk/>
            <pc:sldMk cId="1200014542" sldId="299"/>
            <ac:spMk id="8" creationId="{39B5EC35-09F9-4026-B8A4-159251973251}"/>
          </ac:spMkLst>
        </pc:spChg>
        <pc:spChg chg="mod">
          <ac:chgData name="Kyle" userId="08d9cd61-382d-4a71-8e09-17c2cd8791c0" providerId="ADAL" clId="{D3CB302E-E95C-46B2-B099-B120B840F75A}" dt="2021-02-25T20:42:17.325" v="1650" actId="20577"/>
          <ac:spMkLst>
            <pc:docMk/>
            <pc:sldMk cId="1200014542" sldId="299"/>
            <ac:spMk id="9" creationId="{6C0F9178-80F9-46D8-A382-91E590855FA6}"/>
          </ac:spMkLst>
        </pc:spChg>
        <pc:spChg chg="mod">
          <ac:chgData name="Kyle" userId="08d9cd61-382d-4a71-8e09-17c2cd8791c0" providerId="ADAL" clId="{D3CB302E-E95C-46B2-B099-B120B840F75A}" dt="2021-02-25T20:41:47.887" v="1639" actId="20577"/>
          <ac:spMkLst>
            <pc:docMk/>
            <pc:sldMk cId="1200014542" sldId="299"/>
            <ac:spMk id="15" creationId="{A02EECDB-9D27-469A-865F-708D903222B8}"/>
          </ac:spMkLst>
        </pc:spChg>
        <pc:spChg chg="add del mod">
          <ac:chgData name="Kyle" userId="08d9cd61-382d-4a71-8e09-17c2cd8791c0" providerId="ADAL" clId="{D3CB302E-E95C-46B2-B099-B120B840F75A}" dt="2021-02-25T20:41:39.105" v="1633" actId="20577"/>
          <ac:spMkLst>
            <pc:docMk/>
            <pc:sldMk cId="1200014542" sldId="299"/>
            <ac:spMk id="17" creationId="{93B59E1E-5988-440B-AB71-DD8F4CAC3024}"/>
          </ac:spMkLst>
        </pc:spChg>
        <pc:spChg chg="mod">
          <ac:chgData name="Kyle" userId="08d9cd61-382d-4a71-8e09-17c2cd8791c0" providerId="ADAL" clId="{D3CB302E-E95C-46B2-B099-B120B840F75A}" dt="2021-02-25T20:41:49.849" v="1641" actId="20577"/>
          <ac:spMkLst>
            <pc:docMk/>
            <pc:sldMk cId="1200014542" sldId="299"/>
            <ac:spMk id="18" creationId="{A3C61199-BAC8-4716-82A8-98B9A04121FE}"/>
          </ac:spMkLst>
        </pc:spChg>
        <pc:spChg chg="add del mod">
          <ac:chgData name="Kyle" userId="08d9cd61-382d-4a71-8e09-17c2cd8791c0" providerId="ADAL" clId="{D3CB302E-E95C-46B2-B099-B120B840F75A}" dt="2021-02-25T20:40:26.518" v="1606"/>
          <ac:spMkLst>
            <pc:docMk/>
            <pc:sldMk cId="1200014542" sldId="299"/>
            <ac:spMk id="19" creationId="{6BA6E511-B0E7-4623-9015-1EF0CC699500}"/>
          </ac:spMkLst>
        </pc:spChg>
        <pc:spChg chg="add del mod">
          <ac:chgData name="Kyle" userId="08d9cd61-382d-4a71-8e09-17c2cd8791c0" providerId="ADAL" clId="{D3CB302E-E95C-46B2-B099-B120B840F75A}" dt="2021-02-25T20:40:26.518" v="1606"/>
          <ac:spMkLst>
            <pc:docMk/>
            <pc:sldMk cId="1200014542" sldId="299"/>
            <ac:spMk id="20" creationId="{278445DF-8F8B-4238-BD57-C169CD959C48}"/>
          </ac:spMkLst>
        </pc:spChg>
        <pc:spChg chg="add mod">
          <ac:chgData name="Kyle" userId="08d9cd61-382d-4a71-8e09-17c2cd8791c0" providerId="ADAL" clId="{D3CB302E-E95C-46B2-B099-B120B840F75A}" dt="2021-02-26T04:14:02.040" v="4903" actId="208"/>
          <ac:spMkLst>
            <pc:docMk/>
            <pc:sldMk cId="1200014542" sldId="299"/>
            <ac:spMk id="21" creationId="{FEF77258-0461-4895-AD42-DDBF87A91C45}"/>
          </ac:spMkLst>
        </pc:spChg>
        <pc:spChg chg="add mod">
          <ac:chgData name="Kyle" userId="08d9cd61-382d-4a71-8e09-17c2cd8791c0" providerId="ADAL" clId="{D3CB302E-E95C-46B2-B099-B120B840F75A}" dt="2021-02-25T20:41:36.604" v="1631" actId="20577"/>
          <ac:spMkLst>
            <pc:docMk/>
            <pc:sldMk cId="1200014542" sldId="299"/>
            <ac:spMk id="22" creationId="{F84D50DC-7E3D-4277-96F8-8090940E04B4}"/>
          </ac:spMkLst>
        </pc:spChg>
        <pc:spChg chg="add del mod">
          <ac:chgData name="Kyle" userId="08d9cd61-382d-4a71-8e09-17c2cd8791c0" providerId="ADAL" clId="{D3CB302E-E95C-46B2-B099-B120B840F75A}" dt="2021-02-25T20:41:33.008" v="1627"/>
          <ac:spMkLst>
            <pc:docMk/>
            <pc:sldMk cId="1200014542" sldId="299"/>
            <ac:spMk id="23" creationId="{9E5F8606-E1C7-461A-BCDC-BE28BD8AF043}"/>
          </ac:spMkLst>
        </pc:spChg>
        <pc:spChg chg="add del mod">
          <ac:chgData name="Kyle" userId="08d9cd61-382d-4a71-8e09-17c2cd8791c0" providerId="ADAL" clId="{D3CB302E-E95C-46B2-B099-B120B840F75A}" dt="2021-02-25T20:41:33.008" v="1627"/>
          <ac:spMkLst>
            <pc:docMk/>
            <pc:sldMk cId="1200014542" sldId="299"/>
            <ac:spMk id="24" creationId="{98B449FA-8C90-4267-9489-317092241C86}"/>
          </ac:spMkLst>
        </pc:spChg>
        <pc:cxnChg chg="mod">
          <ac:chgData name="Kyle" userId="08d9cd61-382d-4a71-8e09-17c2cd8791c0" providerId="ADAL" clId="{D3CB302E-E95C-46B2-B099-B120B840F75A}" dt="2021-02-26T04:14:02.040" v="4903" actId="208"/>
          <ac:cxnSpMkLst>
            <pc:docMk/>
            <pc:sldMk cId="1200014542" sldId="299"/>
            <ac:cxnSpMk id="10" creationId="{5757E3A6-5D95-44FE-9BC8-A80F605BECC5}"/>
          </ac:cxnSpMkLst>
        </pc:cxnChg>
        <pc:cxnChg chg="mod">
          <ac:chgData name="Kyle" userId="08d9cd61-382d-4a71-8e09-17c2cd8791c0" providerId="ADAL" clId="{D3CB302E-E95C-46B2-B099-B120B840F75A}" dt="2021-02-26T04:14:02.040" v="4903" actId="208"/>
          <ac:cxnSpMkLst>
            <pc:docMk/>
            <pc:sldMk cId="1200014542" sldId="299"/>
            <ac:cxnSpMk id="12" creationId="{D69C2C2B-8823-4D8F-ADC7-5BFA8F66159C}"/>
          </ac:cxnSpMkLst>
        </pc:cxnChg>
      </pc:sldChg>
      <pc:sldChg chg="delSp modSp add mod modNotesTx">
        <pc:chgData name="Kyle" userId="08d9cd61-382d-4a71-8e09-17c2cd8791c0" providerId="ADAL" clId="{D3CB302E-E95C-46B2-B099-B120B840F75A}" dt="2021-02-26T04:14:35.080" v="4907" actId="208"/>
        <pc:sldMkLst>
          <pc:docMk/>
          <pc:sldMk cId="437149384" sldId="300"/>
        </pc:sldMkLst>
        <pc:spChg chg="del">
          <ac:chgData name="Kyle" userId="08d9cd61-382d-4a71-8e09-17c2cd8791c0" providerId="ADAL" clId="{D3CB302E-E95C-46B2-B099-B120B840F75A}" dt="2021-02-25T20:44:29.318" v="1654" actId="478"/>
          <ac:spMkLst>
            <pc:docMk/>
            <pc:sldMk cId="437149384" sldId="300"/>
            <ac:spMk id="4" creationId="{B985945F-DEEB-4990-9BFB-ADC60FAF1AF4}"/>
          </ac:spMkLst>
        </pc:spChg>
        <pc:spChg chg="del">
          <ac:chgData name="Kyle" userId="08d9cd61-382d-4a71-8e09-17c2cd8791c0" providerId="ADAL" clId="{D3CB302E-E95C-46B2-B099-B120B840F75A}" dt="2021-02-25T20:44:29.318" v="1654" actId="478"/>
          <ac:spMkLst>
            <pc:docMk/>
            <pc:sldMk cId="437149384" sldId="300"/>
            <ac:spMk id="5" creationId="{5A4E845E-0D17-46C3-B82B-49953FE96A1F}"/>
          </ac:spMkLst>
        </pc:spChg>
        <pc:spChg chg="mod">
          <ac:chgData name="Kyle" userId="08d9cd61-382d-4a71-8e09-17c2cd8791c0" providerId="ADAL" clId="{D3CB302E-E95C-46B2-B099-B120B840F75A}" dt="2021-02-26T04:14:29.304" v="4905" actId="208"/>
          <ac:spMkLst>
            <pc:docMk/>
            <pc:sldMk cId="437149384" sldId="300"/>
            <ac:spMk id="7" creationId="{E914CA71-6D69-4FEA-90B6-F41E8D945AA8}"/>
          </ac:spMkLst>
        </pc:spChg>
        <pc:spChg chg="mod">
          <ac:chgData name="Kyle" userId="08d9cd61-382d-4a71-8e09-17c2cd8791c0" providerId="ADAL" clId="{D3CB302E-E95C-46B2-B099-B120B840F75A}" dt="2021-02-26T04:14:35.080" v="4907" actId="208"/>
          <ac:spMkLst>
            <pc:docMk/>
            <pc:sldMk cId="437149384" sldId="300"/>
            <ac:spMk id="8" creationId="{39B5EC35-09F9-4026-B8A4-159251973251}"/>
          </ac:spMkLst>
        </pc:spChg>
        <pc:spChg chg="mod">
          <ac:chgData name="Kyle" userId="08d9cd61-382d-4a71-8e09-17c2cd8791c0" providerId="ADAL" clId="{D3CB302E-E95C-46B2-B099-B120B840F75A}" dt="2021-02-25T20:45:10.008" v="1665" actId="1076"/>
          <ac:spMkLst>
            <pc:docMk/>
            <pc:sldMk cId="437149384" sldId="300"/>
            <ac:spMk id="9" creationId="{6C0F9178-80F9-46D8-A382-91E590855FA6}"/>
          </ac:spMkLst>
        </pc:spChg>
        <pc:spChg chg="del">
          <ac:chgData name="Kyle" userId="08d9cd61-382d-4a71-8e09-17c2cd8791c0" providerId="ADAL" clId="{D3CB302E-E95C-46B2-B099-B120B840F75A}" dt="2021-02-25T20:44:38.545" v="1657" actId="478"/>
          <ac:spMkLst>
            <pc:docMk/>
            <pc:sldMk cId="437149384" sldId="300"/>
            <ac:spMk id="15" creationId="{A02EECDB-9D27-469A-865F-708D903222B8}"/>
          </ac:spMkLst>
        </pc:spChg>
        <pc:spChg chg="del">
          <ac:chgData name="Kyle" userId="08d9cd61-382d-4a71-8e09-17c2cd8791c0" providerId="ADAL" clId="{D3CB302E-E95C-46B2-B099-B120B840F75A}" dt="2021-02-25T20:44:37.866" v="1656" actId="478"/>
          <ac:spMkLst>
            <pc:docMk/>
            <pc:sldMk cId="437149384" sldId="300"/>
            <ac:spMk id="17" creationId="{93B59E1E-5988-440B-AB71-DD8F4CAC3024}"/>
          </ac:spMkLst>
        </pc:spChg>
        <pc:spChg chg="mod">
          <ac:chgData name="Kyle" userId="08d9cd61-382d-4a71-8e09-17c2cd8791c0" providerId="ADAL" clId="{D3CB302E-E95C-46B2-B099-B120B840F75A}" dt="2021-02-25T20:45:02.217" v="1663" actId="1076"/>
          <ac:spMkLst>
            <pc:docMk/>
            <pc:sldMk cId="437149384" sldId="300"/>
            <ac:spMk id="18" creationId="{A3C61199-BAC8-4716-82A8-98B9A04121FE}"/>
          </ac:spMkLst>
        </pc:spChg>
        <pc:spChg chg="mod">
          <ac:chgData name="Kyle" userId="08d9cd61-382d-4a71-8e09-17c2cd8791c0" providerId="ADAL" clId="{D3CB302E-E95C-46B2-B099-B120B840F75A}" dt="2021-02-25T20:46:35.077" v="1674" actId="1076"/>
          <ac:spMkLst>
            <pc:docMk/>
            <pc:sldMk cId="437149384" sldId="300"/>
            <ac:spMk id="21" creationId="{FEF77258-0461-4895-AD42-DDBF87A91C45}"/>
          </ac:spMkLst>
        </pc:spChg>
        <pc:spChg chg="mod">
          <ac:chgData name="Kyle" userId="08d9cd61-382d-4a71-8e09-17c2cd8791c0" providerId="ADAL" clId="{D3CB302E-E95C-46B2-B099-B120B840F75A}" dt="2021-02-25T20:46:35.077" v="1674" actId="1076"/>
          <ac:spMkLst>
            <pc:docMk/>
            <pc:sldMk cId="437149384" sldId="300"/>
            <ac:spMk id="22" creationId="{F84D50DC-7E3D-4277-96F8-8090940E04B4}"/>
          </ac:spMkLst>
        </pc:spChg>
        <pc:cxnChg chg="del mod">
          <ac:chgData name="Kyle" userId="08d9cd61-382d-4a71-8e09-17c2cd8791c0" providerId="ADAL" clId="{D3CB302E-E95C-46B2-B099-B120B840F75A}" dt="2021-02-25T20:44:29.318" v="1654" actId="478"/>
          <ac:cxnSpMkLst>
            <pc:docMk/>
            <pc:sldMk cId="437149384" sldId="300"/>
            <ac:cxnSpMk id="10" creationId="{5757E3A6-5D95-44FE-9BC8-A80F605BECC5}"/>
          </ac:cxnSpMkLst>
        </pc:cxnChg>
        <pc:cxnChg chg="del mod">
          <ac:chgData name="Kyle" userId="08d9cd61-382d-4a71-8e09-17c2cd8791c0" providerId="ADAL" clId="{D3CB302E-E95C-46B2-B099-B120B840F75A}" dt="2021-02-25T20:44:29.318" v="1654" actId="478"/>
          <ac:cxnSpMkLst>
            <pc:docMk/>
            <pc:sldMk cId="437149384" sldId="300"/>
            <ac:cxnSpMk id="12" creationId="{D69C2C2B-8823-4D8F-ADC7-5BFA8F66159C}"/>
          </ac:cxnSpMkLst>
        </pc:cxnChg>
        <pc:cxnChg chg="del mod">
          <ac:chgData name="Kyle" userId="08d9cd61-382d-4a71-8e09-17c2cd8791c0" providerId="ADAL" clId="{D3CB302E-E95C-46B2-B099-B120B840F75A}" dt="2021-02-25T20:44:29.318" v="1654" actId="478"/>
          <ac:cxnSpMkLst>
            <pc:docMk/>
            <pc:sldMk cId="437149384" sldId="300"/>
            <ac:cxnSpMk id="14" creationId="{D742EF05-766B-4877-BF4B-AD9E33FD72B1}"/>
          </ac:cxnSpMkLst>
        </pc:cxnChg>
        <pc:cxnChg chg="del mod">
          <ac:chgData name="Kyle" userId="08d9cd61-382d-4a71-8e09-17c2cd8791c0" providerId="ADAL" clId="{D3CB302E-E95C-46B2-B099-B120B840F75A}" dt="2021-02-25T20:44:29.318" v="1654" actId="478"/>
          <ac:cxnSpMkLst>
            <pc:docMk/>
            <pc:sldMk cId="437149384" sldId="300"/>
            <ac:cxnSpMk id="16" creationId="{D7315063-C855-46ED-B34F-EAA8F9393A63}"/>
          </ac:cxnSpMkLst>
        </pc:cxnChg>
      </pc:sldChg>
      <pc:sldChg chg="addSp modSp add mod modNotesTx">
        <pc:chgData name="Kyle" userId="08d9cd61-382d-4a71-8e09-17c2cd8791c0" providerId="ADAL" clId="{D3CB302E-E95C-46B2-B099-B120B840F75A}" dt="2021-02-26T04:15:04.985" v="4917" actId="1076"/>
        <pc:sldMkLst>
          <pc:docMk/>
          <pc:sldMk cId="225832663" sldId="301"/>
        </pc:sldMkLst>
        <pc:spChg chg="mod">
          <ac:chgData name="Kyle" userId="08d9cd61-382d-4a71-8e09-17c2cd8791c0" providerId="ADAL" clId="{D3CB302E-E95C-46B2-B099-B120B840F75A}" dt="2021-02-26T04:14:58.060" v="4914" actId="208"/>
          <ac:spMkLst>
            <pc:docMk/>
            <pc:sldMk cId="225832663" sldId="301"/>
            <ac:spMk id="8" creationId="{39B5EC35-09F9-4026-B8A4-159251973251}"/>
          </ac:spMkLst>
        </pc:spChg>
        <pc:spChg chg="add mod">
          <ac:chgData name="Kyle" userId="08d9cd61-382d-4a71-8e09-17c2cd8791c0" providerId="ADAL" clId="{D3CB302E-E95C-46B2-B099-B120B840F75A}" dt="2021-02-26T04:15:04.985" v="4917" actId="1076"/>
          <ac:spMkLst>
            <pc:docMk/>
            <pc:sldMk cId="225832663" sldId="301"/>
            <ac:spMk id="10" creationId="{8053D0A4-6708-4705-8CD3-F55B5BAD0F67}"/>
          </ac:spMkLst>
        </pc:spChg>
        <pc:spChg chg="mod">
          <ac:chgData name="Kyle" userId="08d9cd61-382d-4a71-8e09-17c2cd8791c0" providerId="ADAL" clId="{D3CB302E-E95C-46B2-B099-B120B840F75A}" dt="2021-02-26T04:15:00.871" v="4916" actId="1076"/>
          <ac:spMkLst>
            <pc:docMk/>
            <pc:sldMk cId="225832663" sldId="301"/>
            <ac:spMk id="21" creationId="{FEF77258-0461-4895-AD42-DDBF87A91C45}"/>
          </ac:spMkLst>
        </pc:spChg>
      </pc:sldChg>
      <pc:sldChg chg="modSp add mod ord modTransition modNotesTx">
        <pc:chgData name="Kyle" userId="08d9cd61-382d-4a71-8e09-17c2cd8791c0" providerId="ADAL" clId="{D3CB302E-E95C-46B2-B099-B120B840F75A}" dt="2021-02-25T21:29:48.294" v="3125" actId="20577"/>
        <pc:sldMkLst>
          <pc:docMk/>
          <pc:sldMk cId="260653828" sldId="302"/>
        </pc:sldMkLst>
        <pc:spChg chg="mod">
          <ac:chgData name="Kyle" userId="08d9cd61-382d-4a71-8e09-17c2cd8791c0" providerId="ADAL" clId="{D3CB302E-E95C-46B2-B099-B120B840F75A}" dt="2021-02-25T20:49:09.559" v="1701"/>
          <ac:spMkLst>
            <pc:docMk/>
            <pc:sldMk cId="260653828" sldId="302"/>
            <ac:spMk id="4" creationId="{B985945F-DEEB-4990-9BFB-ADC60FAF1AF4}"/>
          </ac:spMkLst>
        </pc:spChg>
        <pc:spChg chg="mod">
          <ac:chgData name="Kyle" userId="08d9cd61-382d-4a71-8e09-17c2cd8791c0" providerId="ADAL" clId="{D3CB302E-E95C-46B2-B099-B120B840F75A}" dt="2021-02-25T20:49:14.575" v="1702"/>
          <ac:spMkLst>
            <pc:docMk/>
            <pc:sldMk cId="260653828" sldId="302"/>
            <ac:spMk id="5" creationId="{5A4E845E-0D17-46C3-B82B-49953FE96A1F}"/>
          </ac:spMkLst>
        </pc:spChg>
        <pc:spChg chg="mod">
          <ac:chgData name="Kyle" userId="08d9cd61-382d-4a71-8e09-17c2cd8791c0" providerId="ADAL" clId="{D3CB302E-E95C-46B2-B099-B120B840F75A}" dt="2021-02-25T20:50:02.955" v="1708" actId="1076"/>
          <ac:spMkLst>
            <pc:docMk/>
            <pc:sldMk cId="260653828" sldId="302"/>
            <ac:spMk id="17" creationId="{AA349784-3858-4D1B-87D2-3CFB70FF3C3A}"/>
          </ac:spMkLst>
        </pc:spChg>
      </pc:sldChg>
      <pc:sldChg chg="addSp delSp modSp new mod">
        <pc:chgData name="Kyle" userId="08d9cd61-382d-4a71-8e09-17c2cd8791c0" providerId="ADAL" clId="{D3CB302E-E95C-46B2-B099-B120B840F75A}" dt="2021-02-26T03:27:59.412" v="3858" actId="1076"/>
        <pc:sldMkLst>
          <pc:docMk/>
          <pc:sldMk cId="3936566540" sldId="303"/>
        </pc:sldMkLst>
        <pc:spChg chg="mod">
          <ac:chgData name="Kyle" userId="08d9cd61-382d-4a71-8e09-17c2cd8791c0" providerId="ADAL" clId="{D3CB302E-E95C-46B2-B099-B120B840F75A}" dt="2021-02-26T03:27:52.566" v="3855" actId="20577"/>
          <ac:spMkLst>
            <pc:docMk/>
            <pc:sldMk cId="3936566540" sldId="303"/>
            <ac:spMk id="2" creationId="{DF80ADA9-570C-4947-B2FF-A21DF976E9A4}"/>
          </ac:spMkLst>
        </pc:spChg>
        <pc:spChg chg="del">
          <ac:chgData name="Kyle" userId="08d9cd61-382d-4a71-8e09-17c2cd8791c0" providerId="ADAL" clId="{D3CB302E-E95C-46B2-B099-B120B840F75A}" dt="2021-02-26T03:27:54.733" v="3856" actId="478"/>
          <ac:spMkLst>
            <pc:docMk/>
            <pc:sldMk cId="3936566540" sldId="303"/>
            <ac:spMk id="3" creationId="{70D11C7B-E688-441F-8B9B-B3C5C7534B8A}"/>
          </ac:spMkLst>
        </pc:spChg>
        <pc:picChg chg="add mod">
          <ac:chgData name="Kyle" userId="08d9cd61-382d-4a71-8e09-17c2cd8791c0" providerId="ADAL" clId="{D3CB302E-E95C-46B2-B099-B120B840F75A}" dt="2021-02-26T03:27:59.412" v="3858" actId="1076"/>
          <ac:picMkLst>
            <pc:docMk/>
            <pc:sldMk cId="3936566540" sldId="303"/>
            <ac:picMk id="5" creationId="{DBA0E922-D42B-4001-9E37-344A56057776}"/>
          </ac:picMkLst>
        </pc:picChg>
      </pc:sldChg>
      <pc:sldChg chg="modSp new mod">
        <pc:chgData name="Kyle" userId="08d9cd61-382d-4a71-8e09-17c2cd8791c0" providerId="ADAL" clId="{D3CB302E-E95C-46B2-B099-B120B840F75A}" dt="2021-02-26T03:34:12.861" v="4075" actId="20577"/>
        <pc:sldMkLst>
          <pc:docMk/>
          <pc:sldMk cId="180315663" sldId="304"/>
        </pc:sldMkLst>
        <pc:spChg chg="mod">
          <ac:chgData name="Kyle" userId="08d9cd61-382d-4a71-8e09-17c2cd8791c0" providerId="ADAL" clId="{D3CB302E-E95C-46B2-B099-B120B840F75A}" dt="2021-02-26T03:28:23.046" v="3876" actId="20577"/>
          <ac:spMkLst>
            <pc:docMk/>
            <pc:sldMk cId="180315663" sldId="304"/>
            <ac:spMk id="2" creationId="{5F94063C-EEC5-44D3-955F-ED4116E87F1E}"/>
          </ac:spMkLst>
        </pc:spChg>
        <pc:spChg chg="mod">
          <ac:chgData name="Kyle" userId="08d9cd61-382d-4a71-8e09-17c2cd8791c0" providerId="ADAL" clId="{D3CB302E-E95C-46B2-B099-B120B840F75A}" dt="2021-02-26T03:34:12.861" v="4075" actId="20577"/>
          <ac:spMkLst>
            <pc:docMk/>
            <pc:sldMk cId="180315663" sldId="304"/>
            <ac:spMk id="3" creationId="{F318B7AB-D83A-42AE-8D5B-027BDA4FD6E4}"/>
          </ac:spMkLst>
        </pc:spChg>
      </pc:sldChg>
      <pc:sldChg chg="new del">
        <pc:chgData name="Kyle" userId="08d9cd61-382d-4a71-8e09-17c2cd8791c0" providerId="ADAL" clId="{D3CB302E-E95C-46B2-B099-B120B840F75A}" dt="2021-02-26T03:37:19.451" v="4077" actId="2696"/>
        <pc:sldMkLst>
          <pc:docMk/>
          <pc:sldMk cId="3092223561" sldId="305"/>
        </pc:sldMkLst>
      </pc:sldChg>
      <pc:sldChg chg="addSp delSp modSp new mod">
        <pc:chgData name="Kyle" userId="08d9cd61-382d-4a71-8e09-17c2cd8791c0" providerId="ADAL" clId="{D3CB302E-E95C-46B2-B099-B120B840F75A}" dt="2021-02-26T03:38:42.620" v="4123" actId="1076"/>
        <pc:sldMkLst>
          <pc:docMk/>
          <pc:sldMk cId="3586826806" sldId="305"/>
        </pc:sldMkLst>
        <pc:spChg chg="mod">
          <ac:chgData name="Kyle" userId="08d9cd61-382d-4a71-8e09-17c2cd8791c0" providerId="ADAL" clId="{D3CB302E-E95C-46B2-B099-B120B840F75A}" dt="2021-02-26T03:37:52.646" v="4112" actId="20577"/>
          <ac:spMkLst>
            <pc:docMk/>
            <pc:sldMk cId="3586826806" sldId="305"/>
            <ac:spMk id="2" creationId="{AC83EEB2-136C-4834-B005-C55771DD33A1}"/>
          </ac:spMkLst>
        </pc:spChg>
        <pc:spChg chg="del">
          <ac:chgData name="Kyle" userId="08d9cd61-382d-4a71-8e09-17c2cd8791c0" providerId="ADAL" clId="{D3CB302E-E95C-46B2-B099-B120B840F75A}" dt="2021-02-26T03:37:55.872" v="4113" actId="478"/>
          <ac:spMkLst>
            <pc:docMk/>
            <pc:sldMk cId="3586826806" sldId="305"/>
            <ac:spMk id="3" creationId="{1F17BD03-4396-4AC6-802A-DE943CC6A3F6}"/>
          </ac:spMkLst>
        </pc:spChg>
        <pc:picChg chg="add mod modCrop">
          <ac:chgData name="Kyle" userId="08d9cd61-382d-4a71-8e09-17c2cd8791c0" providerId="ADAL" clId="{D3CB302E-E95C-46B2-B099-B120B840F75A}" dt="2021-02-26T03:38:42.620" v="4123" actId="1076"/>
          <ac:picMkLst>
            <pc:docMk/>
            <pc:sldMk cId="3586826806" sldId="305"/>
            <ac:picMk id="5" creationId="{810C85F9-95D0-4CEB-87B8-C80EC5EDCAAA}"/>
          </ac:picMkLst>
        </pc:picChg>
      </pc:sldChg>
      <pc:sldChg chg="addSp delSp modSp new del mod">
        <pc:chgData name="Kyle" userId="08d9cd61-382d-4a71-8e09-17c2cd8791c0" providerId="ADAL" clId="{D3CB302E-E95C-46B2-B099-B120B840F75A}" dt="2021-02-26T04:04:39.472" v="4871" actId="2696"/>
        <pc:sldMkLst>
          <pc:docMk/>
          <pc:sldMk cId="2307455317" sldId="306"/>
        </pc:sldMkLst>
        <pc:spChg chg="mod">
          <ac:chgData name="Kyle" userId="08d9cd61-382d-4a71-8e09-17c2cd8791c0" providerId="ADAL" clId="{D3CB302E-E95C-46B2-B099-B120B840F75A}" dt="2021-02-26T03:43:09.876" v="4180" actId="20577"/>
          <ac:spMkLst>
            <pc:docMk/>
            <pc:sldMk cId="2307455317" sldId="306"/>
            <ac:spMk id="2" creationId="{1D50D118-88B6-4461-8DA9-582C25F559FF}"/>
          </ac:spMkLst>
        </pc:spChg>
        <pc:spChg chg="del">
          <ac:chgData name="Kyle" userId="08d9cd61-382d-4a71-8e09-17c2cd8791c0" providerId="ADAL" clId="{D3CB302E-E95C-46B2-B099-B120B840F75A}" dt="2021-02-26T03:40:38.500" v="4129" actId="478"/>
          <ac:spMkLst>
            <pc:docMk/>
            <pc:sldMk cId="2307455317" sldId="306"/>
            <ac:spMk id="3" creationId="{E659413B-EB88-4547-ABC1-8037ABF4340E}"/>
          </ac:spMkLst>
        </pc:spChg>
        <pc:picChg chg="add del mod">
          <ac:chgData name="Kyle" userId="08d9cd61-382d-4a71-8e09-17c2cd8791c0" providerId="ADAL" clId="{D3CB302E-E95C-46B2-B099-B120B840F75A}" dt="2021-02-26T03:43:12.500" v="4183" actId="478"/>
          <ac:picMkLst>
            <pc:docMk/>
            <pc:sldMk cId="2307455317" sldId="306"/>
            <ac:picMk id="5" creationId="{C9D0AE0A-6956-4EDF-B887-3B480F88D728}"/>
          </ac:picMkLst>
        </pc:picChg>
      </pc:sldChg>
      <pc:sldChg chg="add del">
        <pc:chgData name="Kyle" userId="08d9cd61-382d-4a71-8e09-17c2cd8791c0" providerId="ADAL" clId="{D3CB302E-E95C-46B2-B099-B120B840F75A}" dt="2021-02-26T03:43:12.984" v="4184" actId="2890"/>
        <pc:sldMkLst>
          <pc:docMk/>
          <pc:sldMk cId="767338403" sldId="307"/>
        </pc:sldMkLst>
      </pc:sldChg>
      <pc:sldChg chg="modSp new mod ord">
        <pc:chgData name="Kyle" userId="08d9cd61-382d-4a71-8e09-17c2cd8791c0" providerId="ADAL" clId="{D3CB302E-E95C-46B2-B099-B120B840F75A}" dt="2021-02-26T04:05:30.904" v="4877"/>
        <pc:sldMkLst>
          <pc:docMk/>
          <pc:sldMk cId="4286396363" sldId="307"/>
        </pc:sldMkLst>
        <pc:spChg chg="mod">
          <ac:chgData name="Kyle" userId="08d9cd61-382d-4a71-8e09-17c2cd8791c0" providerId="ADAL" clId="{D3CB302E-E95C-46B2-B099-B120B840F75A}" dt="2021-02-26T03:43:21.440" v="4186"/>
          <ac:spMkLst>
            <pc:docMk/>
            <pc:sldMk cId="4286396363" sldId="307"/>
            <ac:spMk id="2" creationId="{9947FCA6-49C6-44A4-AAC3-EE8FB102BD1E}"/>
          </ac:spMkLst>
        </pc:spChg>
        <pc:spChg chg="mod">
          <ac:chgData name="Kyle" userId="08d9cd61-382d-4a71-8e09-17c2cd8791c0" providerId="ADAL" clId="{D3CB302E-E95C-46B2-B099-B120B840F75A}" dt="2021-02-26T03:56:35.528" v="4825" actId="5793"/>
          <ac:spMkLst>
            <pc:docMk/>
            <pc:sldMk cId="4286396363" sldId="307"/>
            <ac:spMk id="3" creationId="{97CEAD45-6C66-4CA6-9485-42D39A338FE9}"/>
          </ac:spMkLst>
        </pc:spChg>
      </pc:sldChg>
      <pc:sldChg chg="modSp new mod ord">
        <pc:chgData name="Kyle" userId="08d9cd61-382d-4a71-8e09-17c2cd8791c0" providerId="ADAL" clId="{D3CB302E-E95C-46B2-B099-B120B840F75A}" dt="2021-02-26T04:05:30.904" v="4877"/>
        <pc:sldMkLst>
          <pc:docMk/>
          <pc:sldMk cId="3936982955" sldId="308"/>
        </pc:sldMkLst>
        <pc:spChg chg="mod">
          <ac:chgData name="Kyle" userId="08d9cd61-382d-4a71-8e09-17c2cd8791c0" providerId="ADAL" clId="{D3CB302E-E95C-46B2-B099-B120B840F75A}" dt="2021-02-26T03:54:37.192" v="4633" actId="20577"/>
          <ac:spMkLst>
            <pc:docMk/>
            <pc:sldMk cId="3936982955" sldId="308"/>
            <ac:spMk id="2" creationId="{0A947B4D-3E98-46C6-8509-BE7C1DB83E50}"/>
          </ac:spMkLst>
        </pc:spChg>
        <pc:spChg chg="mod">
          <ac:chgData name="Kyle" userId="08d9cd61-382d-4a71-8e09-17c2cd8791c0" providerId="ADAL" clId="{D3CB302E-E95C-46B2-B099-B120B840F75A}" dt="2021-02-26T03:56:09.952" v="4821" actId="20577"/>
          <ac:spMkLst>
            <pc:docMk/>
            <pc:sldMk cId="3936982955" sldId="308"/>
            <ac:spMk id="3" creationId="{31FBA360-CE6C-4EFE-8C50-67110FAC4E0B}"/>
          </ac:spMkLst>
        </pc:spChg>
      </pc:sldChg>
      <pc:sldChg chg="modSp add mod ord modTransition">
        <pc:chgData name="Kyle" userId="08d9cd61-382d-4a71-8e09-17c2cd8791c0" providerId="ADAL" clId="{D3CB302E-E95C-46B2-B099-B120B840F75A}" dt="2021-02-26T04:05:30.904" v="4877"/>
        <pc:sldMkLst>
          <pc:docMk/>
          <pc:sldMk cId="2448705443" sldId="309"/>
        </pc:sldMkLst>
        <pc:spChg chg="mod">
          <ac:chgData name="Kyle" userId="08d9cd61-382d-4a71-8e09-17c2cd8791c0" providerId="ADAL" clId="{D3CB302E-E95C-46B2-B099-B120B840F75A}" dt="2021-02-26T03:56:56.777" v="4835" actId="20577"/>
          <ac:spMkLst>
            <pc:docMk/>
            <pc:sldMk cId="2448705443" sldId="309"/>
            <ac:spMk id="3" creationId="{97CEAD45-6C66-4CA6-9485-42D39A338FE9}"/>
          </ac:spMkLst>
        </pc:spChg>
      </pc:sldChg>
      <pc:sldChg chg="modSp add mod ord modTransition">
        <pc:chgData name="Kyle" userId="08d9cd61-382d-4a71-8e09-17c2cd8791c0" providerId="ADAL" clId="{D3CB302E-E95C-46B2-B099-B120B840F75A}" dt="2021-02-26T04:05:30.904" v="4877"/>
        <pc:sldMkLst>
          <pc:docMk/>
          <pc:sldMk cId="4108141716" sldId="310"/>
        </pc:sldMkLst>
        <pc:spChg chg="mod">
          <ac:chgData name="Kyle" userId="08d9cd61-382d-4a71-8e09-17c2cd8791c0" providerId="ADAL" clId="{D3CB302E-E95C-46B2-B099-B120B840F75A}" dt="2021-02-26T03:57:30.876" v="4843" actId="20577"/>
          <ac:spMkLst>
            <pc:docMk/>
            <pc:sldMk cId="4108141716" sldId="310"/>
            <ac:spMk id="3" creationId="{97CEAD45-6C66-4CA6-9485-42D39A338FE9}"/>
          </ac:spMkLst>
        </pc:spChg>
      </pc:sldChg>
      <pc:sldChg chg="modSp add mod ord modTransition">
        <pc:chgData name="Kyle" userId="08d9cd61-382d-4a71-8e09-17c2cd8791c0" providerId="ADAL" clId="{D3CB302E-E95C-46B2-B099-B120B840F75A}" dt="2021-02-26T04:05:30.904" v="4877"/>
        <pc:sldMkLst>
          <pc:docMk/>
          <pc:sldMk cId="1750459570" sldId="311"/>
        </pc:sldMkLst>
        <pc:spChg chg="mod">
          <ac:chgData name="Kyle" userId="08d9cd61-382d-4a71-8e09-17c2cd8791c0" providerId="ADAL" clId="{D3CB302E-E95C-46B2-B099-B120B840F75A}" dt="2021-02-26T04:04:13.501" v="4870" actId="20577"/>
          <ac:spMkLst>
            <pc:docMk/>
            <pc:sldMk cId="1750459570" sldId="311"/>
            <ac:spMk id="3" creationId="{97CEAD45-6C66-4CA6-9485-42D39A338FE9}"/>
          </ac:spMkLst>
        </pc:spChg>
      </pc:sldChg>
      <pc:sldChg chg="modSp add ord modTransition">
        <pc:chgData name="Kyle" userId="08d9cd61-382d-4a71-8e09-17c2cd8791c0" providerId="ADAL" clId="{D3CB302E-E95C-46B2-B099-B120B840F75A}" dt="2021-02-26T04:05:30.904" v="4877"/>
        <pc:sldMkLst>
          <pc:docMk/>
          <pc:sldMk cId="2407414764" sldId="312"/>
        </pc:sldMkLst>
        <pc:spChg chg="mod">
          <ac:chgData name="Kyle" userId="08d9cd61-382d-4a71-8e09-17c2cd8791c0" providerId="ADAL" clId="{D3CB302E-E95C-46B2-B099-B120B840F75A}" dt="2021-02-26T04:03:52.302" v="4864" actId="20577"/>
          <ac:spMkLst>
            <pc:docMk/>
            <pc:sldMk cId="2407414764" sldId="312"/>
            <ac:spMk id="3" creationId="{97CEAD45-6C66-4CA6-9485-42D39A338FE9}"/>
          </ac:spMkLst>
        </pc:spChg>
      </pc:sldChg>
      <pc:sldChg chg="modSp add mod">
        <pc:chgData name="Kyle" userId="08d9cd61-382d-4a71-8e09-17c2cd8791c0" providerId="ADAL" clId="{D3CB302E-E95C-46B2-B099-B120B840F75A}" dt="2021-02-26T04:09:15.801" v="4890" actId="18131"/>
        <pc:sldMkLst>
          <pc:docMk/>
          <pc:sldMk cId="714163272" sldId="313"/>
        </pc:sldMkLst>
        <pc:picChg chg="mod modCrop">
          <ac:chgData name="Kyle" userId="08d9cd61-382d-4a71-8e09-17c2cd8791c0" providerId="ADAL" clId="{D3CB302E-E95C-46B2-B099-B120B840F75A}" dt="2021-02-26T04:09:15.801" v="4890" actId="18131"/>
          <ac:picMkLst>
            <pc:docMk/>
            <pc:sldMk cId="714163272" sldId="313"/>
            <ac:picMk id="5" creationId="{F62047C0-91FE-4E78-82EF-7A26127823EC}"/>
          </ac:picMkLst>
        </pc:picChg>
      </pc:sldChg>
    </pc:docChg>
  </pc:docChgLst>
  <pc:docChgLst>
    <pc:chgData name="Kyle Storrier" userId="08d9cd61-382d-4a71-8e09-17c2cd8791c0" providerId="ADAL" clId="{56C8C3B8-7A9C-45D8-980F-CC8A606559D4}"/>
    <pc:docChg chg="undo redo custSel addSld delSld modSld sldOrd">
      <pc:chgData name="Kyle Storrier" userId="08d9cd61-382d-4a71-8e09-17c2cd8791c0" providerId="ADAL" clId="{56C8C3B8-7A9C-45D8-980F-CC8A606559D4}" dt="2022-05-06T17:23:02.509" v="6309"/>
      <pc:docMkLst>
        <pc:docMk/>
      </pc:docMkLst>
      <pc:sldChg chg="mod ord modShow">
        <pc:chgData name="Kyle Storrier" userId="08d9cd61-382d-4a71-8e09-17c2cd8791c0" providerId="ADAL" clId="{56C8C3B8-7A9C-45D8-980F-CC8A606559D4}" dt="2022-05-06T17:23:02.509" v="6309"/>
        <pc:sldMkLst>
          <pc:docMk/>
          <pc:sldMk cId="161210577" sldId="270"/>
        </pc:sldMkLst>
      </pc:sldChg>
      <pc:sldChg chg="delCm">
        <pc:chgData name="Kyle Storrier" userId="08d9cd61-382d-4a71-8e09-17c2cd8791c0" providerId="ADAL" clId="{56C8C3B8-7A9C-45D8-980F-CC8A606559D4}" dt="2022-05-05T22:27:00.741" v="6081"/>
        <pc:sldMkLst>
          <pc:docMk/>
          <pc:sldMk cId="1041413735" sldId="271"/>
        </pc:sldMkLst>
      </pc:sldChg>
      <pc:sldChg chg="delSp modSp mod delCm modCm">
        <pc:chgData name="Kyle Storrier" userId="08d9cd61-382d-4a71-8e09-17c2cd8791c0" providerId="ADAL" clId="{56C8C3B8-7A9C-45D8-980F-CC8A606559D4}" dt="2022-05-05T05:02:32.885" v="3556"/>
        <pc:sldMkLst>
          <pc:docMk/>
          <pc:sldMk cId="2245845602" sldId="316"/>
        </pc:sldMkLst>
        <pc:spChg chg="mod">
          <ac:chgData name="Kyle Storrier" userId="08d9cd61-382d-4a71-8e09-17c2cd8791c0" providerId="ADAL" clId="{56C8C3B8-7A9C-45D8-980F-CC8A606559D4}" dt="2022-05-05T05:02:29.413" v="3555" actId="20577"/>
          <ac:spMkLst>
            <pc:docMk/>
            <pc:sldMk cId="2245845602" sldId="316"/>
            <ac:spMk id="3" creationId="{F3A3D873-BD91-4A56-8238-6216F0CECD37}"/>
          </ac:spMkLst>
        </pc:spChg>
        <pc:spChg chg="del">
          <ac:chgData name="Kyle Storrier" userId="08d9cd61-382d-4a71-8e09-17c2cd8791c0" providerId="ADAL" clId="{56C8C3B8-7A9C-45D8-980F-CC8A606559D4}" dt="2022-05-05T05:02:25.062" v="3551" actId="21"/>
          <ac:spMkLst>
            <pc:docMk/>
            <pc:sldMk cId="2245845602" sldId="316"/>
            <ac:spMk id="5" creationId="{F2C6FD7E-FDEF-40C2-B211-7DB92C5E50A1}"/>
          </ac:spMkLst>
        </pc:spChg>
      </pc:sldChg>
      <pc:sldChg chg="ord">
        <pc:chgData name="Kyle Storrier" userId="08d9cd61-382d-4a71-8e09-17c2cd8791c0" providerId="ADAL" clId="{56C8C3B8-7A9C-45D8-980F-CC8A606559D4}" dt="2022-05-05T18:13:31.084" v="6046"/>
        <pc:sldMkLst>
          <pc:docMk/>
          <pc:sldMk cId="43710822" sldId="318"/>
        </pc:sldMkLst>
      </pc:sldChg>
      <pc:sldChg chg="delSp modSp mod">
        <pc:chgData name="Kyle Storrier" userId="08d9cd61-382d-4a71-8e09-17c2cd8791c0" providerId="ADAL" clId="{56C8C3B8-7A9C-45D8-980F-CC8A606559D4}" dt="2022-05-05T05:01:11.999" v="3543" actId="120"/>
        <pc:sldMkLst>
          <pc:docMk/>
          <pc:sldMk cId="3350811020" sldId="325"/>
        </pc:sldMkLst>
        <pc:spChg chg="mod">
          <ac:chgData name="Kyle Storrier" userId="08d9cd61-382d-4a71-8e09-17c2cd8791c0" providerId="ADAL" clId="{56C8C3B8-7A9C-45D8-980F-CC8A606559D4}" dt="2022-05-05T05:01:11.999" v="3543" actId="120"/>
          <ac:spMkLst>
            <pc:docMk/>
            <pc:sldMk cId="3350811020" sldId="325"/>
            <ac:spMk id="5" creationId="{D5642964-AE26-41F8-8734-718D8574AA17}"/>
          </ac:spMkLst>
        </pc:spChg>
        <pc:spChg chg="del">
          <ac:chgData name="Kyle Storrier" userId="08d9cd61-382d-4a71-8e09-17c2cd8791c0" providerId="ADAL" clId="{56C8C3B8-7A9C-45D8-980F-CC8A606559D4}" dt="2022-05-05T05:00:26.335" v="3523" actId="478"/>
          <ac:spMkLst>
            <pc:docMk/>
            <pc:sldMk cId="3350811020" sldId="325"/>
            <ac:spMk id="8" creationId="{40BC0D29-5867-437F-BA79-952F7D40B05B}"/>
          </ac:spMkLst>
        </pc:spChg>
      </pc:sldChg>
      <pc:sldChg chg="delSp modSp mod">
        <pc:chgData name="Kyle Storrier" userId="08d9cd61-382d-4a71-8e09-17c2cd8791c0" providerId="ADAL" clId="{56C8C3B8-7A9C-45D8-980F-CC8A606559D4}" dt="2022-05-05T05:01:39.646" v="3550" actId="948"/>
        <pc:sldMkLst>
          <pc:docMk/>
          <pc:sldMk cId="1370133475" sldId="326"/>
        </pc:sldMkLst>
        <pc:spChg chg="del">
          <ac:chgData name="Kyle Storrier" userId="08d9cd61-382d-4a71-8e09-17c2cd8791c0" providerId="ADAL" clId="{56C8C3B8-7A9C-45D8-980F-CC8A606559D4}" dt="2022-05-05T05:01:26.202" v="3544" actId="478"/>
          <ac:spMkLst>
            <pc:docMk/>
            <pc:sldMk cId="1370133475" sldId="326"/>
            <ac:spMk id="6" creationId="{B2493584-3B61-4C3E-A1CE-649C0645FC42}"/>
          </ac:spMkLst>
        </pc:spChg>
        <pc:spChg chg="mod">
          <ac:chgData name="Kyle Storrier" userId="08d9cd61-382d-4a71-8e09-17c2cd8791c0" providerId="ADAL" clId="{56C8C3B8-7A9C-45D8-980F-CC8A606559D4}" dt="2022-05-05T05:01:39.646" v="3550" actId="948"/>
          <ac:spMkLst>
            <pc:docMk/>
            <pc:sldMk cId="1370133475" sldId="326"/>
            <ac:spMk id="7" creationId="{73C9C68B-F8BC-468E-98D4-3FDB9B6ED1CC}"/>
          </ac:spMkLst>
        </pc:spChg>
      </pc:sldChg>
      <pc:sldChg chg="addSp modSp mod delCm modNotesTx">
        <pc:chgData name="Kyle Storrier" userId="08d9cd61-382d-4a71-8e09-17c2cd8791c0" providerId="ADAL" clId="{56C8C3B8-7A9C-45D8-980F-CC8A606559D4}" dt="2022-05-05T22:26:53.857" v="6080"/>
        <pc:sldMkLst>
          <pc:docMk/>
          <pc:sldMk cId="1854441715" sldId="329"/>
        </pc:sldMkLst>
        <pc:spChg chg="mod">
          <ac:chgData name="Kyle Storrier" userId="08d9cd61-382d-4a71-8e09-17c2cd8791c0" providerId="ADAL" clId="{56C8C3B8-7A9C-45D8-980F-CC8A606559D4}" dt="2022-05-05T05:03:46.756" v="3570" actId="1076"/>
          <ac:spMkLst>
            <pc:docMk/>
            <pc:sldMk cId="1854441715" sldId="329"/>
            <ac:spMk id="4" creationId="{4AC1044D-858D-46BE-91C1-DC145A0F4486}"/>
          </ac:spMkLst>
        </pc:spChg>
        <pc:spChg chg="mod">
          <ac:chgData name="Kyle Storrier" userId="08d9cd61-382d-4a71-8e09-17c2cd8791c0" providerId="ADAL" clId="{56C8C3B8-7A9C-45D8-980F-CC8A606559D4}" dt="2022-05-05T05:03:51.494" v="3571" actId="1076"/>
          <ac:spMkLst>
            <pc:docMk/>
            <pc:sldMk cId="1854441715" sldId="329"/>
            <ac:spMk id="8" creationId="{8EF64D2D-A11F-4415-9EB3-1E68E0BD35DC}"/>
          </ac:spMkLst>
        </pc:spChg>
        <pc:spChg chg="add mod">
          <ac:chgData name="Kyle Storrier" userId="08d9cd61-382d-4a71-8e09-17c2cd8791c0" providerId="ADAL" clId="{56C8C3B8-7A9C-45D8-980F-CC8A606559D4}" dt="2022-05-05T05:03:57.177" v="3572"/>
          <ac:spMkLst>
            <pc:docMk/>
            <pc:sldMk cId="1854441715" sldId="329"/>
            <ac:spMk id="9" creationId="{51B342CF-698D-E804-6B3A-21647678710A}"/>
          </ac:spMkLst>
        </pc:spChg>
        <pc:picChg chg="mod">
          <ac:chgData name="Kyle Storrier" userId="08d9cd61-382d-4a71-8e09-17c2cd8791c0" providerId="ADAL" clId="{56C8C3B8-7A9C-45D8-980F-CC8A606559D4}" dt="2022-05-05T05:03:40.151" v="3569" actId="1076"/>
          <ac:picMkLst>
            <pc:docMk/>
            <pc:sldMk cId="1854441715" sldId="329"/>
            <ac:picMk id="6" creationId="{68584CA4-E82C-400D-937E-86D0DB81E7DC}"/>
          </ac:picMkLst>
        </pc:picChg>
        <pc:picChg chg="mod">
          <ac:chgData name="Kyle Storrier" userId="08d9cd61-382d-4a71-8e09-17c2cd8791c0" providerId="ADAL" clId="{56C8C3B8-7A9C-45D8-980F-CC8A606559D4}" dt="2022-05-05T05:03:28.657" v="3565" actId="14100"/>
          <ac:picMkLst>
            <pc:docMk/>
            <pc:sldMk cId="1854441715" sldId="329"/>
            <ac:picMk id="12" creationId="{58D1C9F2-5B47-490E-98FB-18F663DA81A5}"/>
          </ac:picMkLst>
        </pc:picChg>
      </pc:sldChg>
      <pc:sldChg chg="addSp modSp mod">
        <pc:chgData name="Kyle Storrier" userId="08d9cd61-382d-4a71-8e09-17c2cd8791c0" providerId="ADAL" clId="{56C8C3B8-7A9C-45D8-980F-CC8A606559D4}" dt="2022-05-05T05:03:03.441" v="3564" actId="948"/>
        <pc:sldMkLst>
          <pc:docMk/>
          <pc:sldMk cId="2535912384" sldId="330"/>
        </pc:sldMkLst>
        <pc:spChg chg="add mod">
          <ac:chgData name="Kyle Storrier" userId="08d9cd61-382d-4a71-8e09-17c2cd8791c0" providerId="ADAL" clId="{56C8C3B8-7A9C-45D8-980F-CC8A606559D4}" dt="2022-05-05T05:03:03.441" v="3564" actId="948"/>
          <ac:spMkLst>
            <pc:docMk/>
            <pc:sldMk cId="2535912384" sldId="330"/>
            <ac:spMk id="6" creationId="{F56C8C66-7CFB-2519-0C29-6A0C2BAC1E89}"/>
          </ac:spMkLst>
        </pc:spChg>
        <pc:spChg chg="add mod">
          <ac:chgData name="Kyle Storrier" userId="08d9cd61-382d-4a71-8e09-17c2cd8791c0" providerId="ADAL" clId="{56C8C3B8-7A9C-45D8-980F-CC8A606559D4}" dt="2022-05-05T05:02:54.185" v="3559" actId="571"/>
          <ac:spMkLst>
            <pc:docMk/>
            <pc:sldMk cId="2535912384" sldId="330"/>
            <ac:spMk id="7" creationId="{2E510882-C9E5-022E-AFDD-F295D2188CAB}"/>
          </ac:spMkLst>
        </pc:spChg>
      </pc:sldChg>
      <pc:sldChg chg="addSp delSp modSp new mod ord modNotesTx">
        <pc:chgData name="Kyle Storrier" userId="08d9cd61-382d-4a71-8e09-17c2cd8791c0" providerId="ADAL" clId="{56C8C3B8-7A9C-45D8-980F-CC8A606559D4}" dt="2022-05-05T16:02:04.085" v="3592"/>
        <pc:sldMkLst>
          <pc:docMk/>
          <pc:sldMk cId="3072569706" sldId="332"/>
        </pc:sldMkLst>
        <pc:spChg chg="mod">
          <ac:chgData name="Kyle Storrier" userId="08d9cd61-382d-4a71-8e09-17c2cd8791c0" providerId="ADAL" clId="{56C8C3B8-7A9C-45D8-980F-CC8A606559D4}" dt="2022-05-04T22:20:19.552" v="27" actId="20577"/>
          <ac:spMkLst>
            <pc:docMk/>
            <pc:sldMk cId="3072569706" sldId="332"/>
            <ac:spMk id="2" creationId="{FA0406AE-52A0-8E33-E6C8-19228FB47F50}"/>
          </ac:spMkLst>
        </pc:spChg>
        <pc:spChg chg="del">
          <ac:chgData name="Kyle Storrier" userId="08d9cd61-382d-4a71-8e09-17c2cd8791c0" providerId="ADAL" clId="{56C8C3B8-7A9C-45D8-980F-CC8A606559D4}" dt="2022-05-04T22:22:51.952" v="28" actId="478"/>
          <ac:spMkLst>
            <pc:docMk/>
            <pc:sldMk cId="3072569706" sldId="332"/>
            <ac:spMk id="3" creationId="{DD348ED4-4FF6-B3C2-B537-6C115C1F4239}"/>
          </ac:spMkLst>
        </pc:spChg>
        <pc:spChg chg="add mod">
          <ac:chgData name="Kyle Storrier" userId="08d9cd61-382d-4a71-8e09-17c2cd8791c0" providerId="ADAL" clId="{56C8C3B8-7A9C-45D8-980F-CC8A606559D4}" dt="2022-05-04T22:40:42.001" v="1430" actId="1076"/>
          <ac:spMkLst>
            <pc:docMk/>
            <pc:sldMk cId="3072569706" sldId="332"/>
            <ac:spMk id="5" creationId="{2BBC2D7C-586B-5160-585F-CC4CA7375066}"/>
          </ac:spMkLst>
        </pc:spChg>
      </pc:sldChg>
      <pc:sldChg chg="modSp add mod ord modTransition">
        <pc:chgData name="Kyle Storrier" userId="08d9cd61-382d-4a71-8e09-17c2cd8791c0" providerId="ADAL" clId="{56C8C3B8-7A9C-45D8-980F-CC8A606559D4}" dt="2022-05-05T16:02:04.085" v="3592"/>
        <pc:sldMkLst>
          <pc:docMk/>
          <pc:sldMk cId="4197635787" sldId="333"/>
        </pc:sldMkLst>
        <pc:spChg chg="mod">
          <ac:chgData name="Kyle Storrier" userId="08d9cd61-382d-4a71-8e09-17c2cd8791c0" providerId="ADAL" clId="{56C8C3B8-7A9C-45D8-980F-CC8A606559D4}" dt="2022-05-04T22:41:35.054" v="1447" actId="1076"/>
          <ac:spMkLst>
            <pc:docMk/>
            <pc:sldMk cId="4197635787" sldId="333"/>
            <ac:spMk id="5" creationId="{2BBC2D7C-586B-5160-585F-CC4CA7375066}"/>
          </ac:spMkLst>
        </pc:spChg>
      </pc:sldChg>
      <pc:sldChg chg="modSp add mod ord modTransition">
        <pc:chgData name="Kyle Storrier" userId="08d9cd61-382d-4a71-8e09-17c2cd8791c0" providerId="ADAL" clId="{56C8C3B8-7A9C-45D8-980F-CC8A606559D4}" dt="2022-05-05T16:02:04.085" v="3592"/>
        <pc:sldMkLst>
          <pc:docMk/>
          <pc:sldMk cId="3324007613" sldId="334"/>
        </pc:sldMkLst>
        <pc:spChg chg="mod">
          <ac:chgData name="Kyle Storrier" userId="08d9cd61-382d-4a71-8e09-17c2cd8791c0" providerId="ADAL" clId="{56C8C3B8-7A9C-45D8-980F-CC8A606559D4}" dt="2022-05-04T22:42:23.503" v="1464" actId="1076"/>
          <ac:spMkLst>
            <pc:docMk/>
            <pc:sldMk cId="3324007613" sldId="334"/>
            <ac:spMk id="5" creationId="{2BBC2D7C-586B-5160-585F-CC4CA7375066}"/>
          </ac:spMkLst>
        </pc:spChg>
      </pc:sldChg>
      <pc:sldChg chg="modSp add ord">
        <pc:chgData name="Kyle Storrier" userId="08d9cd61-382d-4a71-8e09-17c2cd8791c0" providerId="ADAL" clId="{56C8C3B8-7A9C-45D8-980F-CC8A606559D4}" dt="2022-05-05T16:02:04.085" v="3592"/>
        <pc:sldMkLst>
          <pc:docMk/>
          <pc:sldMk cId="3845817299" sldId="335"/>
        </pc:sldMkLst>
        <pc:spChg chg="mod">
          <ac:chgData name="Kyle Storrier" userId="08d9cd61-382d-4a71-8e09-17c2cd8791c0" providerId="ADAL" clId="{56C8C3B8-7A9C-45D8-980F-CC8A606559D4}" dt="2022-05-04T22:44:04.276" v="1483" actId="20577"/>
          <ac:spMkLst>
            <pc:docMk/>
            <pc:sldMk cId="3845817299" sldId="335"/>
            <ac:spMk id="5" creationId="{2BBC2D7C-586B-5160-585F-CC4CA7375066}"/>
          </ac:spMkLst>
        </pc:spChg>
      </pc:sldChg>
      <pc:sldChg chg="addSp modSp add mod ord modNotesTx">
        <pc:chgData name="Kyle Storrier" userId="08d9cd61-382d-4a71-8e09-17c2cd8791c0" providerId="ADAL" clId="{56C8C3B8-7A9C-45D8-980F-CC8A606559D4}" dt="2022-05-05T16:02:04.085" v="3592"/>
        <pc:sldMkLst>
          <pc:docMk/>
          <pc:sldMk cId="3247589145" sldId="336"/>
        </pc:sldMkLst>
        <pc:spChg chg="mod">
          <ac:chgData name="Kyle Storrier" userId="08d9cd61-382d-4a71-8e09-17c2cd8791c0" providerId="ADAL" clId="{56C8C3B8-7A9C-45D8-980F-CC8A606559D4}" dt="2022-05-04T22:48:00.665" v="1487" actId="1076"/>
          <ac:spMkLst>
            <pc:docMk/>
            <pc:sldMk cId="3247589145" sldId="336"/>
            <ac:spMk id="5" creationId="{2BBC2D7C-586B-5160-585F-CC4CA7375066}"/>
          </ac:spMkLst>
        </pc:spChg>
        <pc:spChg chg="add mod">
          <ac:chgData name="Kyle Storrier" userId="08d9cd61-382d-4a71-8e09-17c2cd8791c0" providerId="ADAL" clId="{56C8C3B8-7A9C-45D8-980F-CC8A606559D4}" dt="2022-05-04T22:48:10.936" v="1493" actId="20577"/>
          <ac:spMkLst>
            <pc:docMk/>
            <pc:sldMk cId="3247589145" sldId="336"/>
            <ac:spMk id="6" creationId="{F5763628-5E57-C74C-C2CA-4B6DD38BA07A}"/>
          </ac:spMkLst>
        </pc:spChg>
      </pc:sldChg>
      <pc:sldChg chg="delSp modSp add mod ord modNotesTx">
        <pc:chgData name="Kyle Storrier" userId="08d9cd61-382d-4a71-8e09-17c2cd8791c0" providerId="ADAL" clId="{56C8C3B8-7A9C-45D8-980F-CC8A606559D4}" dt="2022-05-05T16:02:04.085" v="3592"/>
        <pc:sldMkLst>
          <pc:docMk/>
          <pc:sldMk cId="3628332773" sldId="337"/>
        </pc:sldMkLst>
        <pc:spChg chg="mod">
          <ac:chgData name="Kyle Storrier" userId="08d9cd61-382d-4a71-8e09-17c2cd8791c0" providerId="ADAL" clId="{56C8C3B8-7A9C-45D8-980F-CC8A606559D4}" dt="2022-05-04T22:49:11.108" v="1514" actId="1076"/>
          <ac:spMkLst>
            <pc:docMk/>
            <pc:sldMk cId="3628332773" sldId="337"/>
            <ac:spMk id="5" creationId="{2BBC2D7C-586B-5160-585F-CC4CA7375066}"/>
          </ac:spMkLst>
        </pc:spChg>
        <pc:spChg chg="del mod">
          <ac:chgData name="Kyle Storrier" userId="08d9cd61-382d-4a71-8e09-17c2cd8791c0" providerId="ADAL" clId="{56C8C3B8-7A9C-45D8-980F-CC8A606559D4}" dt="2022-05-04T22:49:13.034" v="1515" actId="478"/>
          <ac:spMkLst>
            <pc:docMk/>
            <pc:sldMk cId="3628332773" sldId="337"/>
            <ac:spMk id="6" creationId="{F5763628-5E57-C74C-C2CA-4B6DD38BA07A}"/>
          </ac:spMkLst>
        </pc:spChg>
      </pc:sldChg>
      <pc:sldChg chg="delSp add del mod">
        <pc:chgData name="Kyle Storrier" userId="08d9cd61-382d-4a71-8e09-17c2cd8791c0" providerId="ADAL" clId="{56C8C3B8-7A9C-45D8-980F-CC8A606559D4}" dt="2022-05-04T22:58:17.728" v="2451" actId="47"/>
        <pc:sldMkLst>
          <pc:docMk/>
          <pc:sldMk cId="2368539534" sldId="338"/>
        </pc:sldMkLst>
        <pc:spChg chg="del">
          <ac:chgData name="Kyle Storrier" userId="08d9cd61-382d-4a71-8e09-17c2cd8791c0" providerId="ADAL" clId="{56C8C3B8-7A9C-45D8-980F-CC8A606559D4}" dt="2022-05-04T22:58:14.431" v="2450" actId="478"/>
          <ac:spMkLst>
            <pc:docMk/>
            <pc:sldMk cId="2368539534" sldId="338"/>
            <ac:spMk id="5" creationId="{2BBC2D7C-586B-5160-585F-CC4CA7375066}"/>
          </ac:spMkLst>
        </pc:spChg>
      </pc:sldChg>
      <pc:sldChg chg="modSp new mod ord addCm delCm modCm modNotesTx">
        <pc:chgData name="Kyle Storrier" userId="08d9cd61-382d-4a71-8e09-17c2cd8791c0" providerId="ADAL" clId="{56C8C3B8-7A9C-45D8-980F-CC8A606559D4}" dt="2022-05-06T15:56:53.717" v="6305" actId="20577"/>
        <pc:sldMkLst>
          <pc:docMk/>
          <pc:sldMk cId="3351909450" sldId="338"/>
        </pc:sldMkLst>
        <pc:spChg chg="mod">
          <ac:chgData name="Kyle Storrier" userId="08d9cd61-382d-4a71-8e09-17c2cd8791c0" providerId="ADAL" clId="{56C8C3B8-7A9C-45D8-980F-CC8A606559D4}" dt="2022-05-05T22:27:40.546" v="6089"/>
          <ac:spMkLst>
            <pc:docMk/>
            <pc:sldMk cId="3351909450" sldId="338"/>
            <ac:spMk id="2" creationId="{27ABDF9B-E777-BF51-EB46-AA8687AA6150}"/>
          </ac:spMkLst>
        </pc:spChg>
        <pc:spChg chg="mod">
          <ac:chgData name="Kyle Storrier" userId="08d9cd61-382d-4a71-8e09-17c2cd8791c0" providerId="ADAL" clId="{56C8C3B8-7A9C-45D8-980F-CC8A606559D4}" dt="2022-05-06T15:56:53.717" v="6305" actId="20577"/>
          <ac:spMkLst>
            <pc:docMk/>
            <pc:sldMk cId="3351909450" sldId="338"/>
            <ac:spMk id="3" creationId="{72588DF2-DFE8-9D4D-0602-2DAD84EE46AF}"/>
          </ac:spMkLst>
        </pc:spChg>
      </pc:sldChg>
      <pc:sldChg chg="addSp delSp modSp add mod ord modNotesTx">
        <pc:chgData name="Kyle Storrier" userId="08d9cd61-382d-4a71-8e09-17c2cd8791c0" providerId="ADAL" clId="{56C8C3B8-7A9C-45D8-980F-CC8A606559D4}" dt="2022-05-05T16:10:16.632" v="3634" actId="20577"/>
        <pc:sldMkLst>
          <pc:docMk/>
          <pc:sldMk cId="19622864" sldId="339"/>
        </pc:sldMkLst>
        <pc:spChg chg="mod">
          <ac:chgData name="Kyle Storrier" userId="08d9cd61-382d-4a71-8e09-17c2cd8791c0" providerId="ADAL" clId="{56C8C3B8-7A9C-45D8-980F-CC8A606559D4}" dt="2022-05-04T23:20:32.795" v="2967" actId="20577"/>
          <ac:spMkLst>
            <pc:docMk/>
            <pc:sldMk cId="19622864" sldId="339"/>
            <ac:spMk id="2" creationId="{27ABDF9B-E777-BF51-EB46-AA8687AA6150}"/>
          </ac:spMkLst>
        </pc:spChg>
        <pc:spChg chg="del">
          <ac:chgData name="Kyle Storrier" userId="08d9cd61-382d-4a71-8e09-17c2cd8791c0" providerId="ADAL" clId="{56C8C3B8-7A9C-45D8-980F-CC8A606559D4}" dt="2022-05-04T23:20:36.236" v="2968" actId="478"/>
          <ac:spMkLst>
            <pc:docMk/>
            <pc:sldMk cId="19622864" sldId="339"/>
            <ac:spMk id="3" creationId="{72588DF2-DFE8-9D4D-0602-2DAD84EE46AF}"/>
          </ac:spMkLst>
        </pc:spChg>
        <pc:spChg chg="add del mod">
          <ac:chgData name="Kyle Storrier" userId="08d9cd61-382d-4a71-8e09-17c2cd8791c0" providerId="ADAL" clId="{56C8C3B8-7A9C-45D8-980F-CC8A606559D4}" dt="2022-05-04T23:20:37.867" v="2969" actId="478"/>
          <ac:spMkLst>
            <pc:docMk/>
            <pc:sldMk cId="19622864" sldId="339"/>
            <ac:spMk id="6" creationId="{2E5BA808-68C1-EF32-D138-D7A6B5F93126}"/>
          </ac:spMkLst>
        </pc:spChg>
        <pc:spChg chg="add mod">
          <ac:chgData name="Kyle Storrier" userId="08d9cd61-382d-4a71-8e09-17c2cd8791c0" providerId="ADAL" clId="{56C8C3B8-7A9C-45D8-980F-CC8A606559D4}" dt="2022-05-04T23:24:20.029" v="3159" actId="1076"/>
          <ac:spMkLst>
            <pc:docMk/>
            <pc:sldMk cId="19622864" sldId="339"/>
            <ac:spMk id="8" creationId="{E692E4EB-F605-BCC2-F779-78D93D28F37C}"/>
          </ac:spMkLst>
        </pc:spChg>
        <pc:spChg chg="add mod">
          <ac:chgData name="Kyle Storrier" userId="08d9cd61-382d-4a71-8e09-17c2cd8791c0" providerId="ADAL" clId="{56C8C3B8-7A9C-45D8-980F-CC8A606559D4}" dt="2022-05-04T23:25:35.264" v="3179" actId="1076"/>
          <ac:spMkLst>
            <pc:docMk/>
            <pc:sldMk cId="19622864" sldId="339"/>
            <ac:spMk id="11" creationId="{8944D95E-065B-68CB-3FA9-F354CA37D385}"/>
          </ac:spMkLst>
        </pc:spChg>
        <pc:spChg chg="add del mod">
          <ac:chgData name="Kyle Storrier" userId="08d9cd61-382d-4a71-8e09-17c2cd8791c0" providerId="ADAL" clId="{56C8C3B8-7A9C-45D8-980F-CC8A606559D4}" dt="2022-05-04T23:26:05.050" v="3188" actId="1076"/>
          <ac:spMkLst>
            <pc:docMk/>
            <pc:sldMk cId="19622864" sldId="339"/>
            <ac:spMk id="13" creationId="{96CE37F9-5A97-2A03-AFD5-948287FC1BB9}"/>
          </ac:spMkLst>
        </pc:spChg>
        <pc:graphicFrameChg chg="add mod modGraphic">
          <ac:chgData name="Kyle Storrier" userId="08d9cd61-382d-4a71-8e09-17c2cd8791c0" providerId="ADAL" clId="{56C8C3B8-7A9C-45D8-980F-CC8A606559D4}" dt="2022-05-04T23:24:22.405" v="3160" actId="1076"/>
          <ac:graphicFrameMkLst>
            <pc:docMk/>
            <pc:sldMk cId="19622864" sldId="339"/>
            <ac:graphicFrameMk id="7" creationId="{601B4839-F6FB-9CDC-F63F-9ABFEC9C8F1B}"/>
          </ac:graphicFrameMkLst>
        </pc:graphicFrameChg>
        <pc:picChg chg="add mod">
          <ac:chgData name="Kyle Storrier" userId="08d9cd61-382d-4a71-8e09-17c2cd8791c0" providerId="ADAL" clId="{56C8C3B8-7A9C-45D8-980F-CC8A606559D4}" dt="2022-05-04T23:25:12.395" v="3163" actId="1076"/>
          <ac:picMkLst>
            <pc:docMk/>
            <pc:sldMk cId="19622864" sldId="339"/>
            <ac:picMk id="10" creationId="{83D71664-BDDE-4A60-D48E-E69009210852}"/>
          </ac:picMkLst>
        </pc:picChg>
        <pc:picChg chg="add del mod">
          <ac:chgData name="Kyle Storrier" userId="08d9cd61-382d-4a71-8e09-17c2cd8791c0" providerId="ADAL" clId="{56C8C3B8-7A9C-45D8-980F-CC8A606559D4}" dt="2022-05-04T23:25:54.514" v="3185" actId="1076"/>
          <ac:picMkLst>
            <pc:docMk/>
            <pc:sldMk cId="19622864" sldId="339"/>
            <ac:picMk id="12" creationId="{32833600-69DE-0A7F-8AD2-77242B9A7BC6}"/>
          </ac:picMkLst>
        </pc:picChg>
      </pc:sldChg>
      <pc:sldChg chg="addSp modSp add mod ord modTransition modNotesTx">
        <pc:chgData name="Kyle Storrier" userId="08d9cd61-382d-4a71-8e09-17c2cd8791c0" providerId="ADAL" clId="{56C8C3B8-7A9C-45D8-980F-CC8A606559D4}" dt="2022-05-05T16:11:16.109" v="3743" actId="20577"/>
        <pc:sldMkLst>
          <pc:docMk/>
          <pc:sldMk cId="3894277595" sldId="340"/>
        </pc:sldMkLst>
        <pc:spChg chg="mod">
          <ac:chgData name="Kyle Storrier" userId="08d9cd61-382d-4a71-8e09-17c2cd8791c0" providerId="ADAL" clId="{56C8C3B8-7A9C-45D8-980F-CC8A606559D4}" dt="2022-05-04T23:27:15.519" v="3208" actId="1076"/>
          <ac:spMkLst>
            <pc:docMk/>
            <pc:sldMk cId="3894277595" sldId="340"/>
            <ac:spMk id="8" creationId="{E692E4EB-F605-BCC2-F779-78D93D28F37C}"/>
          </ac:spMkLst>
        </pc:spChg>
        <pc:spChg chg="add mod">
          <ac:chgData name="Kyle Storrier" userId="08d9cd61-382d-4a71-8e09-17c2cd8791c0" providerId="ADAL" clId="{56C8C3B8-7A9C-45D8-980F-CC8A606559D4}" dt="2022-05-04T23:27:57.449" v="3213" actId="1076"/>
          <ac:spMkLst>
            <pc:docMk/>
            <pc:sldMk cId="3894277595" sldId="340"/>
            <ac:spMk id="15" creationId="{3BCF842D-0463-2EE3-8001-3DA94490EE43}"/>
          </ac:spMkLst>
        </pc:spChg>
        <pc:graphicFrameChg chg="mod">
          <ac:chgData name="Kyle Storrier" userId="08d9cd61-382d-4a71-8e09-17c2cd8791c0" providerId="ADAL" clId="{56C8C3B8-7A9C-45D8-980F-CC8A606559D4}" dt="2022-05-04T23:27:06.646" v="3195" actId="1076"/>
          <ac:graphicFrameMkLst>
            <pc:docMk/>
            <pc:sldMk cId="3894277595" sldId="340"/>
            <ac:graphicFrameMk id="7" creationId="{601B4839-F6FB-9CDC-F63F-9ABFEC9C8F1B}"/>
          </ac:graphicFrameMkLst>
        </pc:graphicFrameChg>
        <pc:graphicFrameChg chg="add mod">
          <ac:chgData name="Kyle Storrier" userId="08d9cd61-382d-4a71-8e09-17c2cd8791c0" providerId="ADAL" clId="{56C8C3B8-7A9C-45D8-980F-CC8A606559D4}" dt="2022-05-04T23:27:36.598" v="3209" actId="1076"/>
          <ac:graphicFrameMkLst>
            <pc:docMk/>
            <pc:sldMk cId="3894277595" sldId="340"/>
            <ac:graphicFrameMk id="14" creationId="{551E5E52-9073-CDBA-8570-240849EDADFF}"/>
          </ac:graphicFrameMkLst>
        </pc:graphicFrameChg>
      </pc:sldChg>
      <pc:sldChg chg="addSp delSp modSp add mod ord modTransition modNotesTx">
        <pc:chgData name="Kyle Storrier" userId="08d9cd61-382d-4a71-8e09-17c2cd8791c0" providerId="ADAL" clId="{56C8C3B8-7A9C-45D8-980F-CC8A606559D4}" dt="2022-05-05T16:13:52.384" v="3952" actId="20577"/>
        <pc:sldMkLst>
          <pc:docMk/>
          <pc:sldMk cId="1993958319" sldId="341"/>
        </pc:sldMkLst>
        <pc:spChg chg="add del mod">
          <ac:chgData name="Kyle Storrier" userId="08d9cd61-382d-4a71-8e09-17c2cd8791c0" providerId="ADAL" clId="{56C8C3B8-7A9C-45D8-980F-CC8A606559D4}" dt="2022-05-04T23:29:25.182" v="3227" actId="21"/>
          <ac:spMkLst>
            <pc:docMk/>
            <pc:sldMk cId="1993958319" sldId="341"/>
            <ac:spMk id="3" creationId="{C8FE98E8-3241-8FDA-94A8-6CB5E8E9888A}"/>
          </ac:spMkLst>
        </pc:spChg>
        <pc:spChg chg="mod">
          <ac:chgData name="Kyle Storrier" userId="08d9cd61-382d-4a71-8e09-17c2cd8791c0" providerId="ADAL" clId="{56C8C3B8-7A9C-45D8-980F-CC8A606559D4}" dt="2022-05-04T23:28:35.404" v="3217" actId="1076"/>
          <ac:spMkLst>
            <pc:docMk/>
            <pc:sldMk cId="1993958319" sldId="341"/>
            <ac:spMk id="8" creationId="{E692E4EB-F605-BCC2-F779-78D93D28F37C}"/>
          </ac:spMkLst>
        </pc:spChg>
        <pc:spChg chg="mod">
          <ac:chgData name="Kyle Storrier" userId="08d9cd61-382d-4a71-8e09-17c2cd8791c0" providerId="ADAL" clId="{56C8C3B8-7A9C-45D8-980F-CC8A606559D4}" dt="2022-05-04T23:28:28.996" v="3216" actId="1076"/>
          <ac:spMkLst>
            <pc:docMk/>
            <pc:sldMk cId="1993958319" sldId="341"/>
            <ac:spMk id="15" creationId="{3BCF842D-0463-2EE3-8001-3DA94490EE43}"/>
          </ac:spMkLst>
        </pc:spChg>
        <pc:graphicFrameChg chg="mod">
          <ac:chgData name="Kyle Storrier" userId="08d9cd61-382d-4a71-8e09-17c2cd8791c0" providerId="ADAL" clId="{56C8C3B8-7A9C-45D8-980F-CC8A606559D4}" dt="2022-05-04T23:28:35.404" v="3217" actId="1076"/>
          <ac:graphicFrameMkLst>
            <pc:docMk/>
            <pc:sldMk cId="1993958319" sldId="341"/>
            <ac:graphicFrameMk id="7" creationId="{601B4839-F6FB-9CDC-F63F-9ABFEC9C8F1B}"/>
          </ac:graphicFrameMkLst>
        </pc:graphicFrameChg>
        <pc:graphicFrameChg chg="mod">
          <ac:chgData name="Kyle Storrier" userId="08d9cd61-382d-4a71-8e09-17c2cd8791c0" providerId="ADAL" clId="{56C8C3B8-7A9C-45D8-980F-CC8A606559D4}" dt="2022-05-04T23:28:28.996" v="3216" actId="1076"/>
          <ac:graphicFrameMkLst>
            <pc:docMk/>
            <pc:sldMk cId="1993958319" sldId="341"/>
            <ac:graphicFrameMk id="14" creationId="{551E5E52-9073-CDBA-8570-240849EDADFF}"/>
          </ac:graphicFrameMkLst>
        </pc:graphicFrameChg>
      </pc:sldChg>
      <pc:sldChg chg="addSp modSp add del mod">
        <pc:chgData name="Kyle Storrier" userId="08d9cd61-382d-4a71-8e09-17c2cd8791c0" providerId="ADAL" clId="{56C8C3B8-7A9C-45D8-980F-CC8A606559D4}" dt="2022-05-04T23:30:42.479" v="3260" actId="47"/>
        <pc:sldMkLst>
          <pc:docMk/>
          <pc:sldMk cId="1618267745" sldId="342"/>
        </pc:sldMkLst>
        <pc:spChg chg="add mod">
          <ac:chgData name="Kyle Storrier" userId="08d9cd61-382d-4a71-8e09-17c2cd8791c0" providerId="ADAL" clId="{56C8C3B8-7A9C-45D8-980F-CC8A606559D4}" dt="2022-05-04T23:30:11.528" v="3254" actId="1076"/>
          <ac:spMkLst>
            <pc:docMk/>
            <pc:sldMk cId="1618267745" sldId="342"/>
            <ac:spMk id="16" creationId="{5BB90800-EF79-F52A-0DDF-F4B34E86F135}"/>
          </ac:spMkLst>
        </pc:spChg>
      </pc:sldChg>
      <pc:sldChg chg="addSp delSp modSp add mod ord modNotesTx">
        <pc:chgData name="Kyle Storrier" userId="08d9cd61-382d-4a71-8e09-17c2cd8791c0" providerId="ADAL" clId="{56C8C3B8-7A9C-45D8-980F-CC8A606559D4}" dt="2022-05-05T16:15:06.562" v="4113" actId="20577"/>
        <pc:sldMkLst>
          <pc:docMk/>
          <pc:sldMk cId="2791564571" sldId="343"/>
        </pc:sldMkLst>
        <pc:spChg chg="mod">
          <ac:chgData name="Kyle Storrier" userId="08d9cd61-382d-4a71-8e09-17c2cd8791c0" providerId="ADAL" clId="{56C8C3B8-7A9C-45D8-980F-CC8A606559D4}" dt="2022-05-04T23:30:40.190" v="3259" actId="1076"/>
          <ac:spMkLst>
            <pc:docMk/>
            <pc:sldMk cId="2791564571" sldId="343"/>
            <ac:spMk id="16" creationId="{5BB90800-EF79-F52A-0DDF-F4B34E86F135}"/>
          </ac:spMkLst>
        </pc:spChg>
        <pc:spChg chg="add del mod">
          <ac:chgData name="Kyle Storrier" userId="08d9cd61-382d-4a71-8e09-17c2cd8791c0" providerId="ADAL" clId="{56C8C3B8-7A9C-45D8-980F-CC8A606559D4}" dt="2022-05-04T23:30:35.472" v="3258" actId="478"/>
          <ac:spMkLst>
            <pc:docMk/>
            <pc:sldMk cId="2791564571" sldId="343"/>
            <ac:spMk id="18" creationId="{8FFC9828-0B54-58CD-0B71-FACEAC0A5CE7}"/>
          </ac:spMkLst>
        </pc:spChg>
        <pc:graphicFrameChg chg="add del mod">
          <ac:chgData name="Kyle Storrier" userId="08d9cd61-382d-4a71-8e09-17c2cd8791c0" providerId="ADAL" clId="{56C8C3B8-7A9C-45D8-980F-CC8A606559D4}" dt="2022-05-04T23:30:48.145" v="3262" actId="478"/>
          <ac:graphicFrameMkLst>
            <pc:docMk/>
            <pc:sldMk cId="2791564571" sldId="343"/>
            <ac:graphicFrameMk id="17" creationId="{6CD958C1-FD83-B409-AE43-E9C34F65431B}"/>
          </ac:graphicFrameMkLst>
        </pc:graphicFrameChg>
      </pc:sldChg>
      <pc:sldChg chg="modSp add mod ord modNotesTx">
        <pc:chgData name="Kyle Storrier" userId="08d9cd61-382d-4a71-8e09-17c2cd8791c0" providerId="ADAL" clId="{56C8C3B8-7A9C-45D8-980F-CC8A606559D4}" dt="2022-05-05T16:16:17.878" v="4330" actId="20577"/>
        <pc:sldMkLst>
          <pc:docMk/>
          <pc:sldMk cId="2714104064" sldId="344"/>
        </pc:sldMkLst>
        <pc:graphicFrameChg chg="mod modGraphic">
          <ac:chgData name="Kyle Storrier" userId="08d9cd61-382d-4a71-8e09-17c2cd8791c0" providerId="ADAL" clId="{56C8C3B8-7A9C-45D8-980F-CC8A606559D4}" dt="2022-05-04T23:33:46.723" v="3300" actId="20577"/>
          <ac:graphicFrameMkLst>
            <pc:docMk/>
            <pc:sldMk cId="2714104064" sldId="344"/>
            <ac:graphicFrameMk id="17" creationId="{6CD958C1-FD83-B409-AE43-E9C34F65431B}"/>
          </ac:graphicFrameMkLst>
        </pc:graphicFrameChg>
      </pc:sldChg>
      <pc:sldChg chg="addSp delSp modSp add mod ord addCm modNotesTx">
        <pc:chgData name="Kyle Storrier" userId="08d9cd61-382d-4a71-8e09-17c2cd8791c0" providerId="ADAL" clId="{56C8C3B8-7A9C-45D8-980F-CC8A606559D4}" dt="2022-05-05T16:17:20.749" v="4503" actId="20577"/>
        <pc:sldMkLst>
          <pc:docMk/>
          <pc:sldMk cId="1293325055" sldId="345"/>
        </pc:sldMkLst>
        <pc:graphicFrameChg chg="del">
          <ac:chgData name="Kyle Storrier" userId="08d9cd61-382d-4a71-8e09-17c2cd8791c0" providerId="ADAL" clId="{56C8C3B8-7A9C-45D8-980F-CC8A606559D4}" dt="2022-05-04T23:35:46.084" v="3329" actId="478"/>
          <ac:graphicFrameMkLst>
            <pc:docMk/>
            <pc:sldMk cId="1293325055" sldId="345"/>
            <ac:graphicFrameMk id="7" creationId="{601B4839-F6FB-9CDC-F63F-9ABFEC9C8F1B}"/>
          </ac:graphicFrameMkLst>
        </pc:graphicFrameChg>
        <pc:graphicFrameChg chg="del">
          <ac:chgData name="Kyle Storrier" userId="08d9cd61-382d-4a71-8e09-17c2cd8791c0" providerId="ADAL" clId="{56C8C3B8-7A9C-45D8-980F-CC8A606559D4}" dt="2022-05-04T23:36:10.486" v="3335" actId="478"/>
          <ac:graphicFrameMkLst>
            <pc:docMk/>
            <pc:sldMk cId="1293325055" sldId="345"/>
            <ac:graphicFrameMk id="14" creationId="{551E5E52-9073-CDBA-8570-240849EDADFF}"/>
          </ac:graphicFrameMkLst>
        </pc:graphicFrameChg>
        <pc:graphicFrameChg chg="mod modGraphic">
          <ac:chgData name="Kyle Storrier" userId="08d9cd61-382d-4a71-8e09-17c2cd8791c0" providerId="ADAL" clId="{56C8C3B8-7A9C-45D8-980F-CC8A606559D4}" dt="2022-05-04T23:35:25.809" v="3324" actId="1076"/>
          <ac:graphicFrameMkLst>
            <pc:docMk/>
            <pc:sldMk cId="1293325055" sldId="345"/>
            <ac:graphicFrameMk id="17" creationId="{6CD958C1-FD83-B409-AE43-E9C34F65431B}"/>
          </ac:graphicFrameMkLst>
        </pc:graphicFrameChg>
        <pc:graphicFrameChg chg="add mod modGraphic">
          <ac:chgData name="Kyle Storrier" userId="08d9cd61-382d-4a71-8e09-17c2cd8791c0" providerId="ADAL" clId="{56C8C3B8-7A9C-45D8-980F-CC8A606559D4}" dt="2022-05-04T23:34:34.807" v="3319" actId="1076"/>
          <ac:graphicFrameMkLst>
            <pc:docMk/>
            <pc:sldMk cId="1293325055" sldId="345"/>
            <ac:graphicFrameMk id="18" creationId="{AD433842-B5E7-369B-7097-E32051923A53}"/>
          </ac:graphicFrameMkLst>
        </pc:graphicFrameChg>
        <pc:graphicFrameChg chg="add mod ord">
          <ac:chgData name="Kyle Storrier" userId="08d9cd61-382d-4a71-8e09-17c2cd8791c0" providerId="ADAL" clId="{56C8C3B8-7A9C-45D8-980F-CC8A606559D4}" dt="2022-05-04T23:35:54.730" v="3331" actId="20577"/>
          <ac:graphicFrameMkLst>
            <pc:docMk/>
            <pc:sldMk cId="1293325055" sldId="345"/>
            <ac:graphicFrameMk id="19" creationId="{6123B494-44C6-6A81-2906-B747CEEAAF44}"/>
          </ac:graphicFrameMkLst>
        </pc:graphicFrameChg>
        <pc:graphicFrameChg chg="add mod ord">
          <ac:chgData name="Kyle Storrier" userId="08d9cd61-382d-4a71-8e09-17c2cd8791c0" providerId="ADAL" clId="{56C8C3B8-7A9C-45D8-980F-CC8A606559D4}" dt="2022-05-04T23:39:44.231" v="3414" actId="20577"/>
          <ac:graphicFrameMkLst>
            <pc:docMk/>
            <pc:sldMk cId="1293325055" sldId="345"/>
            <ac:graphicFrameMk id="20" creationId="{4079094E-EF89-7833-B234-14A8ADF9898D}"/>
          </ac:graphicFrameMkLst>
        </pc:graphicFrameChg>
      </pc:sldChg>
      <pc:sldChg chg="addSp modSp add mod ord modNotesTx">
        <pc:chgData name="Kyle Storrier" userId="08d9cd61-382d-4a71-8e09-17c2cd8791c0" providerId="ADAL" clId="{56C8C3B8-7A9C-45D8-980F-CC8A606559D4}" dt="2022-05-05T16:18:42.290" v="4594" actId="20577"/>
        <pc:sldMkLst>
          <pc:docMk/>
          <pc:sldMk cId="1270243925" sldId="346"/>
        </pc:sldMkLst>
        <pc:spChg chg="add mod">
          <ac:chgData name="Kyle Storrier" userId="08d9cd61-382d-4a71-8e09-17c2cd8791c0" providerId="ADAL" clId="{56C8C3B8-7A9C-45D8-980F-CC8A606559D4}" dt="2022-05-04T23:37:40.417" v="3358" actId="14100"/>
          <ac:spMkLst>
            <pc:docMk/>
            <pc:sldMk cId="1270243925" sldId="346"/>
            <ac:spMk id="3" creationId="{80BCCB4C-9E97-781D-FF77-0BEA7CAA4DF1}"/>
          </ac:spMkLst>
        </pc:spChg>
        <pc:spChg chg="add mod">
          <ac:chgData name="Kyle Storrier" userId="08d9cd61-382d-4a71-8e09-17c2cd8791c0" providerId="ADAL" clId="{56C8C3B8-7A9C-45D8-980F-CC8A606559D4}" dt="2022-05-04T23:37:50.305" v="3360" actId="1076"/>
          <ac:spMkLst>
            <pc:docMk/>
            <pc:sldMk cId="1270243925" sldId="346"/>
            <ac:spMk id="21" creationId="{888B5663-735A-785B-4EB8-69C9F7DEACAA}"/>
          </ac:spMkLst>
        </pc:spChg>
        <pc:graphicFrameChg chg="mod">
          <ac:chgData name="Kyle Storrier" userId="08d9cd61-382d-4a71-8e09-17c2cd8791c0" providerId="ADAL" clId="{56C8C3B8-7A9C-45D8-980F-CC8A606559D4}" dt="2022-05-04T23:37:16.632" v="3353" actId="1076"/>
          <ac:graphicFrameMkLst>
            <pc:docMk/>
            <pc:sldMk cId="1270243925" sldId="346"/>
            <ac:graphicFrameMk id="17" creationId="{6CD958C1-FD83-B409-AE43-E9C34F65431B}"/>
          </ac:graphicFrameMkLst>
        </pc:graphicFrameChg>
        <pc:graphicFrameChg chg="mod">
          <ac:chgData name="Kyle Storrier" userId="08d9cd61-382d-4a71-8e09-17c2cd8791c0" providerId="ADAL" clId="{56C8C3B8-7A9C-45D8-980F-CC8A606559D4}" dt="2022-05-04T23:38:00.599" v="3361" actId="1076"/>
          <ac:graphicFrameMkLst>
            <pc:docMk/>
            <pc:sldMk cId="1270243925" sldId="346"/>
            <ac:graphicFrameMk id="18" creationId="{AD433842-B5E7-369B-7097-E32051923A53}"/>
          </ac:graphicFrameMkLst>
        </pc:graphicFrameChg>
        <pc:graphicFrameChg chg="mod">
          <ac:chgData name="Kyle Storrier" userId="08d9cd61-382d-4a71-8e09-17c2cd8791c0" providerId="ADAL" clId="{56C8C3B8-7A9C-45D8-980F-CC8A606559D4}" dt="2022-05-04T23:39:21.087" v="3402" actId="20577"/>
          <ac:graphicFrameMkLst>
            <pc:docMk/>
            <pc:sldMk cId="1270243925" sldId="346"/>
            <ac:graphicFrameMk id="20" creationId="{4079094E-EF89-7833-B234-14A8ADF9898D}"/>
          </ac:graphicFrameMkLst>
        </pc:graphicFrameChg>
      </pc:sldChg>
      <pc:sldChg chg="delSp modSp add mod ord modNotesTx">
        <pc:chgData name="Kyle Storrier" userId="08d9cd61-382d-4a71-8e09-17c2cd8791c0" providerId="ADAL" clId="{56C8C3B8-7A9C-45D8-980F-CC8A606559D4}" dt="2022-05-05T16:26:01.575" v="5868" actId="20577"/>
        <pc:sldMkLst>
          <pc:docMk/>
          <pc:sldMk cId="2712258072" sldId="347"/>
        </pc:sldMkLst>
        <pc:spChg chg="del mod">
          <ac:chgData name="Kyle Storrier" userId="08d9cd61-382d-4a71-8e09-17c2cd8791c0" providerId="ADAL" clId="{56C8C3B8-7A9C-45D8-980F-CC8A606559D4}" dt="2022-05-04T23:38:32.702" v="3366" actId="478"/>
          <ac:spMkLst>
            <pc:docMk/>
            <pc:sldMk cId="2712258072" sldId="347"/>
            <ac:spMk id="3" creationId="{80BCCB4C-9E97-781D-FF77-0BEA7CAA4DF1}"/>
          </ac:spMkLst>
        </pc:spChg>
        <pc:spChg chg="del">
          <ac:chgData name="Kyle Storrier" userId="08d9cd61-382d-4a71-8e09-17c2cd8791c0" providerId="ADAL" clId="{56C8C3B8-7A9C-45D8-980F-CC8A606559D4}" dt="2022-05-04T23:38:35.324" v="3367" actId="478"/>
          <ac:spMkLst>
            <pc:docMk/>
            <pc:sldMk cId="2712258072" sldId="347"/>
            <ac:spMk id="21" creationId="{888B5663-735A-785B-4EB8-69C9F7DEACAA}"/>
          </ac:spMkLst>
        </pc:spChg>
        <pc:graphicFrameChg chg="del">
          <ac:chgData name="Kyle Storrier" userId="08d9cd61-382d-4a71-8e09-17c2cd8791c0" providerId="ADAL" clId="{56C8C3B8-7A9C-45D8-980F-CC8A606559D4}" dt="2022-05-04T23:38:30.500" v="3364" actId="478"/>
          <ac:graphicFrameMkLst>
            <pc:docMk/>
            <pc:sldMk cId="2712258072" sldId="347"/>
            <ac:graphicFrameMk id="17" creationId="{6CD958C1-FD83-B409-AE43-E9C34F65431B}"/>
          </ac:graphicFrameMkLst>
        </pc:graphicFrameChg>
        <pc:graphicFrameChg chg="del">
          <ac:chgData name="Kyle Storrier" userId="08d9cd61-382d-4a71-8e09-17c2cd8791c0" providerId="ADAL" clId="{56C8C3B8-7A9C-45D8-980F-CC8A606559D4}" dt="2022-05-04T23:38:35.324" v="3367" actId="478"/>
          <ac:graphicFrameMkLst>
            <pc:docMk/>
            <pc:sldMk cId="2712258072" sldId="347"/>
            <ac:graphicFrameMk id="18" creationId="{AD433842-B5E7-369B-7097-E32051923A53}"/>
          </ac:graphicFrameMkLst>
        </pc:graphicFrameChg>
        <pc:graphicFrameChg chg="mod">
          <ac:chgData name="Kyle Storrier" userId="08d9cd61-382d-4a71-8e09-17c2cd8791c0" providerId="ADAL" clId="{56C8C3B8-7A9C-45D8-980F-CC8A606559D4}" dt="2022-05-04T23:38:26.862" v="3363"/>
          <ac:graphicFrameMkLst>
            <pc:docMk/>
            <pc:sldMk cId="2712258072" sldId="347"/>
            <ac:graphicFrameMk id="19" creationId="{6123B494-44C6-6A81-2906-B747CEEAAF44}"/>
          </ac:graphicFrameMkLst>
        </pc:graphicFrameChg>
        <pc:graphicFrameChg chg="mod">
          <ac:chgData name="Kyle Storrier" userId="08d9cd61-382d-4a71-8e09-17c2cd8791c0" providerId="ADAL" clId="{56C8C3B8-7A9C-45D8-980F-CC8A606559D4}" dt="2022-05-04T23:39:00.927" v="3386" actId="20577"/>
          <ac:graphicFrameMkLst>
            <pc:docMk/>
            <pc:sldMk cId="2712258072" sldId="347"/>
            <ac:graphicFrameMk id="20" creationId="{4079094E-EF89-7833-B234-14A8ADF9898D}"/>
          </ac:graphicFrameMkLst>
        </pc:graphicFrameChg>
      </pc:sldChg>
      <pc:sldChg chg="addSp delSp modSp add mod ord modNotesTx">
        <pc:chgData name="Kyle Storrier" userId="08d9cd61-382d-4a71-8e09-17c2cd8791c0" providerId="ADAL" clId="{56C8C3B8-7A9C-45D8-980F-CC8A606559D4}" dt="2022-05-05T16:20:07.489" v="4896" actId="20577"/>
        <pc:sldMkLst>
          <pc:docMk/>
          <pc:sldMk cId="2547275584" sldId="348"/>
        </pc:sldMkLst>
        <pc:spChg chg="mod">
          <ac:chgData name="Kyle Storrier" userId="08d9cd61-382d-4a71-8e09-17c2cd8791c0" providerId="ADAL" clId="{56C8C3B8-7A9C-45D8-980F-CC8A606559D4}" dt="2022-05-04T23:40:17.581" v="3419" actId="20577"/>
          <ac:spMkLst>
            <pc:docMk/>
            <pc:sldMk cId="2547275584" sldId="348"/>
            <ac:spMk id="16" creationId="{5BB90800-EF79-F52A-0DDF-F4B34E86F135}"/>
          </ac:spMkLst>
        </pc:spChg>
        <pc:graphicFrameChg chg="del">
          <ac:chgData name="Kyle Storrier" userId="08d9cd61-382d-4a71-8e09-17c2cd8791c0" providerId="ADAL" clId="{56C8C3B8-7A9C-45D8-980F-CC8A606559D4}" dt="2022-05-04T23:40:54.640" v="3426" actId="478"/>
          <ac:graphicFrameMkLst>
            <pc:docMk/>
            <pc:sldMk cId="2547275584" sldId="348"/>
            <ac:graphicFrameMk id="7" creationId="{601B4839-F6FB-9CDC-F63F-9ABFEC9C8F1B}"/>
          </ac:graphicFrameMkLst>
        </pc:graphicFrameChg>
        <pc:graphicFrameChg chg="del">
          <ac:chgData name="Kyle Storrier" userId="08d9cd61-382d-4a71-8e09-17c2cd8791c0" providerId="ADAL" clId="{56C8C3B8-7A9C-45D8-980F-CC8A606559D4}" dt="2022-05-04T23:41:08.233" v="3429" actId="478"/>
          <ac:graphicFrameMkLst>
            <pc:docMk/>
            <pc:sldMk cId="2547275584" sldId="348"/>
            <ac:graphicFrameMk id="14" creationId="{551E5E52-9073-CDBA-8570-240849EDADFF}"/>
          </ac:graphicFrameMkLst>
        </pc:graphicFrameChg>
        <pc:graphicFrameChg chg="mod">
          <ac:chgData name="Kyle Storrier" userId="08d9cd61-382d-4a71-8e09-17c2cd8791c0" providerId="ADAL" clId="{56C8C3B8-7A9C-45D8-980F-CC8A606559D4}" dt="2022-05-04T23:40:27.738" v="3423" actId="20577"/>
          <ac:graphicFrameMkLst>
            <pc:docMk/>
            <pc:sldMk cId="2547275584" sldId="348"/>
            <ac:graphicFrameMk id="17" creationId="{6CD958C1-FD83-B409-AE43-E9C34F65431B}"/>
          </ac:graphicFrameMkLst>
        </pc:graphicFrameChg>
        <pc:graphicFrameChg chg="add mod ord">
          <ac:chgData name="Kyle Storrier" userId="08d9cd61-382d-4a71-8e09-17c2cd8791c0" providerId="ADAL" clId="{56C8C3B8-7A9C-45D8-980F-CC8A606559D4}" dt="2022-05-04T23:40:52.551" v="3425" actId="167"/>
          <ac:graphicFrameMkLst>
            <pc:docMk/>
            <pc:sldMk cId="2547275584" sldId="348"/>
            <ac:graphicFrameMk id="18" creationId="{ECAD5FB9-8794-7823-9669-4B023CC57CE0}"/>
          </ac:graphicFrameMkLst>
        </pc:graphicFrameChg>
        <pc:graphicFrameChg chg="add mod ord">
          <ac:chgData name="Kyle Storrier" userId="08d9cd61-382d-4a71-8e09-17c2cd8791c0" providerId="ADAL" clId="{56C8C3B8-7A9C-45D8-980F-CC8A606559D4}" dt="2022-05-04T23:41:05.859" v="3428" actId="167"/>
          <ac:graphicFrameMkLst>
            <pc:docMk/>
            <pc:sldMk cId="2547275584" sldId="348"/>
            <ac:graphicFrameMk id="19" creationId="{CE000864-5A70-EA53-1201-BC506C93AE60}"/>
          </ac:graphicFrameMkLst>
        </pc:graphicFrameChg>
      </pc:sldChg>
      <pc:sldChg chg="modSp add ord replId modNotesTx">
        <pc:chgData name="Kyle Storrier" userId="08d9cd61-382d-4a71-8e09-17c2cd8791c0" providerId="ADAL" clId="{56C8C3B8-7A9C-45D8-980F-CC8A606559D4}" dt="2022-05-05T16:20:17.665" v="4897" actId="20577"/>
        <pc:sldMkLst>
          <pc:docMk/>
          <pc:sldMk cId="3936756969" sldId="349"/>
        </pc:sldMkLst>
        <pc:spChg chg="mod">
          <ac:chgData name="Kyle Storrier" userId="08d9cd61-382d-4a71-8e09-17c2cd8791c0" providerId="ADAL" clId="{56C8C3B8-7A9C-45D8-980F-CC8A606559D4}" dt="2022-05-04T23:42:35.702" v="3456"/>
          <ac:spMkLst>
            <pc:docMk/>
            <pc:sldMk cId="3936756969" sldId="349"/>
            <ac:spMk id="16" creationId="{5BB90800-EF79-F52A-0DDF-F4B34E86F135}"/>
          </ac:spMkLst>
        </pc:spChg>
        <pc:graphicFrameChg chg="mod">
          <ac:chgData name="Kyle Storrier" userId="08d9cd61-382d-4a71-8e09-17c2cd8791c0" providerId="ADAL" clId="{56C8C3B8-7A9C-45D8-980F-CC8A606559D4}" dt="2022-05-04T23:41:25.025" v="3435" actId="20577"/>
          <ac:graphicFrameMkLst>
            <pc:docMk/>
            <pc:sldMk cId="3936756969" sldId="349"/>
            <ac:graphicFrameMk id="17" creationId="{6CD958C1-FD83-B409-AE43-E9C34F65431B}"/>
          </ac:graphicFrameMkLst>
        </pc:graphicFrameChg>
        <pc:graphicFrameChg chg="mod">
          <ac:chgData name="Kyle Storrier" userId="08d9cd61-382d-4a71-8e09-17c2cd8791c0" providerId="ADAL" clId="{56C8C3B8-7A9C-45D8-980F-CC8A606559D4}" dt="2022-05-04T23:41:22.327" v="3433" actId="20577"/>
          <ac:graphicFrameMkLst>
            <pc:docMk/>
            <pc:sldMk cId="3936756969" sldId="349"/>
            <ac:graphicFrameMk id="18" creationId="{AD433842-B5E7-369B-7097-E32051923A53}"/>
          </ac:graphicFrameMkLst>
        </pc:graphicFrameChg>
        <pc:graphicFrameChg chg="mod">
          <ac:chgData name="Kyle Storrier" userId="08d9cd61-382d-4a71-8e09-17c2cd8791c0" providerId="ADAL" clId="{56C8C3B8-7A9C-45D8-980F-CC8A606559D4}" dt="2022-05-04T23:41:30.317" v="3437" actId="20577"/>
          <ac:graphicFrameMkLst>
            <pc:docMk/>
            <pc:sldMk cId="3936756969" sldId="349"/>
            <ac:graphicFrameMk id="19" creationId="{6123B494-44C6-6A81-2906-B747CEEAAF44}"/>
          </ac:graphicFrameMkLst>
        </pc:graphicFrameChg>
        <pc:graphicFrameChg chg="mod">
          <ac:chgData name="Kyle Storrier" userId="08d9cd61-382d-4a71-8e09-17c2cd8791c0" providerId="ADAL" clId="{56C8C3B8-7A9C-45D8-980F-CC8A606559D4}" dt="2022-05-04T23:41:33.422" v="3439" actId="20577"/>
          <ac:graphicFrameMkLst>
            <pc:docMk/>
            <pc:sldMk cId="3936756969" sldId="349"/>
            <ac:graphicFrameMk id="20" creationId="{4079094E-EF89-7833-B234-14A8ADF9898D}"/>
          </ac:graphicFrameMkLst>
        </pc:graphicFrameChg>
      </pc:sldChg>
      <pc:sldChg chg="modSp add ord replId modNotesTx">
        <pc:chgData name="Kyle Storrier" userId="08d9cd61-382d-4a71-8e09-17c2cd8791c0" providerId="ADAL" clId="{56C8C3B8-7A9C-45D8-980F-CC8A606559D4}" dt="2022-05-05T16:21:10.203" v="5099" actId="20577"/>
        <pc:sldMkLst>
          <pc:docMk/>
          <pc:sldMk cId="4288950714" sldId="350"/>
        </pc:sldMkLst>
        <pc:spChg chg="mod">
          <ac:chgData name="Kyle Storrier" userId="08d9cd61-382d-4a71-8e09-17c2cd8791c0" providerId="ADAL" clId="{56C8C3B8-7A9C-45D8-980F-CC8A606559D4}" dt="2022-05-04T23:42:38.527" v="3457"/>
          <ac:spMkLst>
            <pc:docMk/>
            <pc:sldMk cId="4288950714" sldId="350"/>
            <ac:spMk id="16" creationId="{5BB90800-EF79-F52A-0DDF-F4B34E86F135}"/>
          </ac:spMkLst>
        </pc:spChg>
        <pc:graphicFrameChg chg="mod">
          <ac:chgData name="Kyle Storrier" userId="08d9cd61-382d-4a71-8e09-17c2cd8791c0" providerId="ADAL" clId="{56C8C3B8-7A9C-45D8-980F-CC8A606559D4}" dt="2022-05-04T23:41:48.631" v="3445" actId="20577"/>
          <ac:graphicFrameMkLst>
            <pc:docMk/>
            <pc:sldMk cId="4288950714" sldId="350"/>
            <ac:graphicFrameMk id="17" creationId="{6CD958C1-FD83-B409-AE43-E9C34F65431B}"/>
          </ac:graphicFrameMkLst>
        </pc:graphicFrameChg>
        <pc:graphicFrameChg chg="mod">
          <ac:chgData name="Kyle Storrier" userId="08d9cd61-382d-4a71-8e09-17c2cd8791c0" providerId="ADAL" clId="{56C8C3B8-7A9C-45D8-980F-CC8A606559D4}" dt="2022-05-04T23:41:55.093" v="3449" actId="20577"/>
          <ac:graphicFrameMkLst>
            <pc:docMk/>
            <pc:sldMk cId="4288950714" sldId="350"/>
            <ac:graphicFrameMk id="18" creationId="{AD433842-B5E7-369B-7097-E32051923A53}"/>
          </ac:graphicFrameMkLst>
        </pc:graphicFrameChg>
        <pc:graphicFrameChg chg="mod">
          <ac:chgData name="Kyle Storrier" userId="08d9cd61-382d-4a71-8e09-17c2cd8791c0" providerId="ADAL" clId="{56C8C3B8-7A9C-45D8-980F-CC8A606559D4}" dt="2022-05-04T23:41:38.576" v="3441" actId="20577"/>
          <ac:graphicFrameMkLst>
            <pc:docMk/>
            <pc:sldMk cId="4288950714" sldId="350"/>
            <ac:graphicFrameMk id="19" creationId="{6123B494-44C6-6A81-2906-B747CEEAAF44}"/>
          </ac:graphicFrameMkLst>
        </pc:graphicFrameChg>
        <pc:graphicFrameChg chg="mod">
          <ac:chgData name="Kyle Storrier" userId="08d9cd61-382d-4a71-8e09-17c2cd8791c0" providerId="ADAL" clId="{56C8C3B8-7A9C-45D8-980F-CC8A606559D4}" dt="2022-05-04T23:41:57.622" v="3451" actId="20577"/>
          <ac:graphicFrameMkLst>
            <pc:docMk/>
            <pc:sldMk cId="4288950714" sldId="350"/>
            <ac:graphicFrameMk id="20" creationId="{4079094E-EF89-7833-B234-14A8ADF9898D}"/>
          </ac:graphicFrameMkLst>
        </pc:graphicFrameChg>
      </pc:sldChg>
      <pc:sldChg chg="addSp delSp modSp add mod ord replId modNotesTx">
        <pc:chgData name="Kyle Storrier" userId="08d9cd61-382d-4a71-8e09-17c2cd8791c0" providerId="ADAL" clId="{56C8C3B8-7A9C-45D8-980F-CC8A606559D4}" dt="2022-05-05T16:21:45.624" v="5187" actId="20577"/>
        <pc:sldMkLst>
          <pc:docMk/>
          <pc:sldMk cId="2021760616" sldId="351"/>
        </pc:sldMkLst>
        <pc:spChg chg="add del">
          <ac:chgData name="Kyle Storrier" userId="08d9cd61-382d-4a71-8e09-17c2cd8791c0" providerId="ADAL" clId="{56C8C3B8-7A9C-45D8-980F-CC8A606559D4}" dt="2022-05-04T23:42:53.347" v="3461" actId="478"/>
          <ac:spMkLst>
            <pc:docMk/>
            <pc:sldMk cId="2021760616" sldId="351"/>
            <ac:spMk id="16" creationId="{5BB90800-EF79-F52A-0DDF-F4B34E86F135}"/>
          </ac:spMkLst>
        </pc:spChg>
        <pc:graphicFrameChg chg="mod">
          <ac:chgData name="Kyle Storrier" userId="08d9cd61-382d-4a71-8e09-17c2cd8791c0" providerId="ADAL" clId="{56C8C3B8-7A9C-45D8-980F-CC8A606559D4}" dt="2022-05-04T23:42:08.229" v="3453" actId="20577"/>
          <ac:graphicFrameMkLst>
            <pc:docMk/>
            <pc:sldMk cId="2021760616" sldId="351"/>
            <ac:graphicFrameMk id="19" creationId="{6123B494-44C6-6A81-2906-B747CEEAAF44}"/>
          </ac:graphicFrameMkLst>
        </pc:graphicFrameChg>
        <pc:graphicFrameChg chg="mod">
          <ac:chgData name="Kyle Storrier" userId="08d9cd61-382d-4a71-8e09-17c2cd8791c0" providerId="ADAL" clId="{56C8C3B8-7A9C-45D8-980F-CC8A606559D4}" dt="2022-05-04T23:42:10.803" v="3455" actId="20577"/>
          <ac:graphicFrameMkLst>
            <pc:docMk/>
            <pc:sldMk cId="2021760616" sldId="351"/>
            <ac:graphicFrameMk id="20" creationId="{4079094E-EF89-7833-B234-14A8ADF9898D}"/>
          </ac:graphicFrameMkLst>
        </pc:graphicFrameChg>
      </pc:sldChg>
      <pc:sldChg chg="modSp add mod ord modNotesTx">
        <pc:chgData name="Kyle Storrier" userId="08d9cd61-382d-4a71-8e09-17c2cd8791c0" providerId="ADAL" clId="{56C8C3B8-7A9C-45D8-980F-CC8A606559D4}" dt="2022-05-05T16:23:50.823" v="5585" actId="20577"/>
        <pc:sldMkLst>
          <pc:docMk/>
          <pc:sldMk cId="410049105" sldId="352"/>
        </pc:sldMkLst>
        <pc:spChg chg="mod">
          <ac:chgData name="Kyle Storrier" userId="08d9cd61-382d-4a71-8e09-17c2cd8791c0" providerId="ADAL" clId="{56C8C3B8-7A9C-45D8-980F-CC8A606559D4}" dt="2022-05-04T23:43:09.208" v="3486" actId="1076"/>
          <ac:spMkLst>
            <pc:docMk/>
            <pc:sldMk cId="410049105" sldId="352"/>
            <ac:spMk id="16" creationId="{5BB90800-EF79-F52A-0DDF-F4B34E86F135}"/>
          </ac:spMkLst>
        </pc:spChg>
      </pc:sldChg>
      <pc:sldChg chg="addSp delSp modSp add del mod ord modTransition modNotesTx">
        <pc:chgData name="Kyle Storrier" userId="08d9cd61-382d-4a71-8e09-17c2cd8791c0" providerId="ADAL" clId="{56C8C3B8-7A9C-45D8-980F-CC8A606559D4}" dt="2022-05-05T16:22:50.929" v="5416" actId="20577"/>
        <pc:sldMkLst>
          <pc:docMk/>
          <pc:sldMk cId="1239687175" sldId="353"/>
        </pc:sldMkLst>
        <pc:spChg chg="del">
          <ac:chgData name="Kyle Storrier" userId="08d9cd61-382d-4a71-8e09-17c2cd8791c0" providerId="ADAL" clId="{56C8C3B8-7A9C-45D8-980F-CC8A606559D4}" dt="2022-05-04T23:43:55.209" v="3500" actId="478"/>
          <ac:spMkLst>
            <pc:docMk/>
            <pc:sldMk cId="1239687175" sldId="353"/>
            <ac:spMk id="8" creationId="{E692E4EB-F605-BCC2-F779-78D93D28F37C}"/>
          </ac:spMkLst>
        </pc:spChg>
        <pc:spChg chg="add mod">
          <ac:chgData name="Kyle Storrier" userId="08d9cd61-382d-4a71-8e09-17c2cd8791c0" providerId="ADAL" clId="{56C8C3B8-7A9C-45D8-980F-CC8A606559D4}" dt="2022-05-04T23:46:14.302" v="3519" actId="1076"/>
          <ac:spMkLst>
            <pc:docMk/>
            <pc:sldMk cId="1239687175" sldId="353"/>
            <ac:spMk id="14" creationId="{24798B2D-E536-2649-E329-C2D351D5079F}"/>
          </ac:spMkLst>
        </pc:spChg>
        <pc:spChg chg="del">
          <ac:chgData name="Kyle Storrier" userId="08d9cd61-382d-4a71-8e09-17c2cd8791c0" providerId="ADAL" clId="{56C8C3B8-7A9C-45D8-980F-CC8A606559D4}" dt="2022-05-04T23:43:55.887" v="3501" actId="478"/>
          <ac:spMkLst>
            <pc:docMk/>
            <pc:sldMk cId="1239687175" sldId="353"/>
            <ac:spMk id="15" creationId="{3BCF842D-0463-2EE3-8001-3DA94490EE43}"/>
          </ac:spMkLst>
        </pc:spChg>
        <pc:graphicFrameChg chg="mod">
          <ac:chgData name="Kyle Storrier" userId="08d9cd61-382d-4a71-8e09-17c2cd8791c0" providerId="ADAL" clId="{56C8C3B8-7A9C-45D8-980F-CC8A606559D4}" dt="2022-05-04T23:45:34.367" v="3514" actId="1076"/>
          <ac:graphicFrameMkLst>
            <pc:docMk/>
            <pc:sldMk cId="1239687175" sldId="353"/>
            <ac:graphicFrameMk id="19" creationId="{6123B494-44C6-6A81-2906-B747CEEAAF44}"/>
          </ac:graphicFrameMkLst>
        </pc:graphicFrameChg>
        <pc:graphicFrameChg chg="mod">
          <ac:chgData name="Kyle Storrier" userId="08d9cd61-382d-4a71-8e09-17c2cd8791c0" providerId="ADAL" clId="{56C8C3B8-7A9C-45D8-980F-CC8A606559D4}" dt="2022-05-04T23:45:39.607" v="3515" actId="1076"/>
          <ac:graphicFrameMkLst>
            <pc:docMk/>
            <pc:sldMk cId="1239687175" sldId="353"/>
            <ac:graphicFrameMk id="20" creationId="{4079094E-EF89-7833-B234-14A8ADF9898D}"/>
          </ac:graphicFrameMkLst>
        </pc:graphicFrameChg>
      </pc:sldChg>
      <pc:sldChg chg="delSp modSp add mod ord modTransition modNotesTx">
        <pc:chgData name="Kyle Storrier" userId="08d9cd61-382d-4a71-8e09-17c2cd8791c0" providerId="ADAL" clId="{56C8C3B8-7A9C-45D8-980F-CC8A606559D4}" dt="2022-05-05T16:24:09.950" v="5587" actId="20577"/>
        <pc:sldMkLst>
          <pc:docMk/>
          <pc:sldMk cId="2269426479" sldId="354"/>
        </pc:sldMkLst>
        <pc:graphicFrameChg chg="del">
          <ac:chgData name="Kyle Storrier" userId="08d9cd61-382d-4a71-8e09-17c2cd8791c0" providerId="ADAL" clId="{56C8C3B8-7A9C-45D8-980F-CC8A606559D4}" dt="2022-05-04T23:44:13.478" v="3505" actId="478"/>
          <ac:graphicFrameMkLst>
            <pc:docMk/>
            <pc:sldMk cId="2269426479" sldId="354"/>
            <ac:graphicFrameMk id="19" creationId="{6123B494-44C6-6A81-2906-B747CEEAAF44}"/>
          </ac:graphicFrameMkLst>
        </pc:graphicFrameChg>
        <pc:graphicFrameChg chg="mod">
          <ac:chgData name="Kyle Storrier" userId="08d9cd61-382d-4a71-8e09-17c2cd8791c0" providerId="ADAL" clId="{56C8C3B8-7A9C-45D8-980F-CC8A606559D4}" dt="2022-05-04T23:44:28.893" v="3511" actId="20577"/>
          <ac:graphicFrameMkLst>
            <pc:docMk/>
            <pc:sldMk cId="2269426479" sldId="354"/>
            <ac:graphicFrameMk id="20" creationId="{4079094E-EF89-7833-B234-14A8ADF9898D}"/>
          </ac:graphicFrameMkLst>
        </pc:graphicFrameChg>
      </pc:sldChg>
      <pc:sldChg chg="modSp add mod modShow">
        <pc:chgData name="Kyle Storrier" userId="08d9cd61-382d-4a71-8e09-17c2cd8791c0" providerId="ADAL" clId="{56C8C3B8-7A9C-45D8-980F-CC8A606559D4}" dt="2022-05-05T05:05:10.532" v="3590" actId="20577"/>
        <pc:sldMkLst>
          <pc:docMk/>
          <pc:sldMk cId="3665999122" sldId="355"/>
        </pc:sldMkLst>
        <pc:spChg chg="mod">
          <ac:chgData name="Kyle Storrier" userId="08d9cd61-382d-4a71-8e09-17c2cd8791c0" providerId="ADAL" clId="{56C8C3B8-7A9C-45D8-980F-CC8A606559D4}" dt="2022-05-05T05:05:10.532" v="3590" actId="20577"/>
          <ac:spMkLst>
            <pc:docMk/>
            <pc:sldMk cId="3665999122" sldId="355"/>
            <ac:spMk id="3" creationId="{84F5DB07-4129-4113-929C-5438A914F42C}"/>
          </ac:spMkLst>
        </pc:spChg>
      </pc:sldChg>
      <pc:sldChg chg="addSp delSp modSp new mod modClrScheme modShow chgLayout">
        <pc:chgData name="Kyle Storrier" userId="08d9cd61-382d-4a71-8e09-17c2cd8791c0" providerId="ADAL" clId="{56C8C3B8-7A9C-45D8-980F-CC8A606559D4}" dt="2022-05-06T17:22:59.911" v="6307" actId="729"/>
        <pc:sldMkLst>
          <pc:docMk/>
          <pc:sldMk cId="537136575" sldId="356"/>
        </pc:sldMkLst>
        <pc:spChg chg="del mod ord">
          <ac:chgData name="Kyle Storrier" userId="08d9cd61-382d-4a71-8e09-17c2cd8791c0" providerId="ADAL" clId="{56C8C3B8-7A9C-45D8-980F-CC8A606559D4}" dt="2022-05-05T22:25:53.723" v="6048" actId="700"/>
          <ac:spMkLst>
            <pc:docMk/>
            <pc:sldMk cId="537136575" sldId="356"/>
            <ac:spMk id="2" creationId="{BBCCA6DA-8CA3-1EEB-9CD5-5B10BB368816}"/>
          </ac:spMkLst>
        </pc:spChg>
        <pc:spChg chg="del mod ord">
          <ac:chgData name="Kyle Storrier" userId="08d9cd61-382d-4a71-8e09-17c2cd8791c0" providerId="ADAL" clId="{56C8C3B8-7A9C-45D8-980F-CC8A606559D4}" dt="2022-05-05T22:25:53.723" v="6048" actId="700"/>
          <ac:spMkLst>
            <pc:docMk/>
            <pc:sldMk cId="537136575" sldId="356"/>
            <ac:spMk id="3" creationId="{B1CF90C0-9792-6FC2-C269-14D88D2271F1}"/>
          </ac:spMkLst>
        </pc:spChg>
        <pc:spChg chg="mod ord">
          <ac:chgData name="Kyle Storrier" userId="08d9cd61-382d-4a71-8e09-17c2cd8791c0" providerId="ADAL" clId="{56C8C3B8-7A9C-45D8-980F-CC8A606559D4}" dt="2022-05-05T22:25:53.723" v="6048" actId="700"/>
          <ac:spMkLst>
            <pc:docMk/>
            <pc:sldMk cId="537136575" sldId="356"/>
            <ac:spMk id="4" creationId="{A178ED34-0369-509D-B7C2-0592E2C99503}"/>
          </ac:spMkLst>
        </pc:spChg>
        <pc:spChg chg="add mod ord">
          <ac:chgData name="Kyle Storrier" userId="08d9cd61-382d-4a71-8e09-17c2cd8791c0" providerId="ADAL" clId="{56C8C3B8-7A9C-45D8-980F-CC8A606559D4}" dt="2022-05-05T22:25:59.329" v="6049"/>
          <ac:spMkLst>
            <pc:docMk/>
            <pc:sldMk cId="537136575" sldId="356"/>
            <ac:spMk id="5" creationId="{EBE6CD68-4286-CD17-C8AB-C637681BF73B}"/>
          </ac:spMkLst>
        </pc:spChg>
        <pc:spChg chg="add mod ord">
          <ac:chgData name="Kyle Storrier" userId="08d9cd61-382d-4a71-8e09-17c2cd8791c0" providerId="ADAL" clId="{56C8C3B8-7A9C-45D8-980F-CC8A606559D4}" dt="2022-05-05T22:26:09.207" v="6078" actId="20577"/>
          <ac:spMkLst>
            <pc:docMk/>
            <pc:sldMk cId="537136575" sldId="356"/>
            <ac:spMk id="6" creationId="{9AAA3A2D-3E6D-A095-E10F-BF8FC405977B}"/>
          </ac:spMkLst>
        </pc:spChg>
      </pc:sldChg>
      <pc:sldChg chg="modSp add del mod">
        <pc:chgData name="Kyle Storrier" userId="08d9cd61-382d-4a71-8e09-17c2cd8791c0" providerId="ADAL" clId="{56C8C3B8-7A9C-45D8-980F-CC8A606559D4}" dt="2022-05-06T15:56:03.324" v="6301" actId="2696"/>
        <pc:sldMkLst>
          <pc:docMk/>
          <pc:sldMk cId="1820940540" sldId="357"/>
        </pc:sldMkLst>
        <pc:spChg chg="mod">
          <ac:chgData name="Kyle Storrier" userId="08d9cd61-382d-4a71-8e09-17c2cd8791c0" providerId="ADAL" clId="{56C8C3B8-7A9C-45D8-980F-CC8A606559D4}" dt="2022-05-05T22:29:09.963" v="6132"/>
          <ac:spMkLst>
            <pc:docMk/>
            <pc:sldMk cId="1820940540" sldId="357"/>
            <ac:spMk id="2" creationId="{27ABDF9B-E777-BF51-EB46-AA8687AA6150}"/>
          </ac:spMkLst>
        </pc:spChg>
        <pc:spChg chg="mod">
          <ac:chgData name="Kyle Storrier" userId="08d9cd61-382d-4a71-8e09-17c2cd8791c0" providerId="ADAL" clId="{56C8C3B8-7A9C-45D8-980F-CC8A606559D4}" dt="2022-05-05T22:30:15.637" v="6246" actId="20577"/>
          <ac:spMkLst>
            <pc:docMk/>
            <pc:sldMk cId="1820940540" sldId="357"/>
            <ac:spMk id="3" creationId="{72588DF2-DFE8-9D4D-0602-2DAD84EE46AF}"/>
          </ac:spMkLst>
        </pc:spChg>
      </pc:sldChg>
      <pc:sldChg chg="add del mod modShow">
        <pc:chgData name="Kyle Storrier" userId="08d9cd61-382d-4a71-8e09-17c2cd8791c0" providerId="ADAL" clId="{56C8C3B8-7A9C-45D8-980F-CC8A606559D4}" dt="2022-05-06T15:51:50.807" v="6248" actId="2696"/>
        <pc:sldMkLst>
          <pc:docMk/>
          <pc:sldMk cId="3415169506" sldId="358"/>
        </pc:sldMkLst>
      </pc:sldChg>
      <pc:sldChg chg="modSp add">
        <pc:chgData name="Kyle Storrier" userId="08d9cd61-382d-4a71-8e09-17c2cd8791c0" providerId="ADAL" clId="{56C8C3B8-7A9C-45D8-980F-CC8A606559D4}" dt="2022-05-06T15:55:04.729" v="6300" actId="20577"/>
        <pc:sldMkLst>
          <pc:docMk/>
          <pc:sldMk cId="4059341190" sldId="358"/>
        </pc:sldMkLst>
        <pc:spChg chg="mod">
          <ac:chgData name="Kyle Storrier" userId="08d9cd61-382d-4a71-8e09-17c2cd8791c0" providerId="ADAL" clId="{56C8C3B8-7A9C-45D8-980F-CC8A606559D4}" dt="2022-05-06T15:54:39.295" v="6280" actId="20577"/>
          <ac:spMkLst>
            <pc:docMk/>
            <pc:sldMk cId="4059341190" sldId="358"/>
            <ac:spMk id="2" creationId="{27ABDF9B-E777-BF51-EB46-AA8687AA6150}"/>
          </ac:spMkLst>
        </pc:spChg>
        <pc:spChg chg="mod">
          <ac:chgData name="Kyle Storrier" userId="08d9cd61-382d-4a71-8e09-17c2cd8791c0" providerId="ADAL" clId="{56C8C3B8-7A9C-45D8-980F-CC8A606559D4}" dt="2022-05-06T15:55:04.729" v="6300" actId="20577"/>
          <ac:spMkLst>
            <pc:docMk/>
            <pc:sldMk cId="4059341190" sldId="358"/>
            <ac:spMk id="3" creationId="{72588DF2-DFE8-9D4D-0602-2DAD84EE46AF}"/>
          </ac:spMkLst>
        </pc:spChg>
      </pc:sldChg>
    </pc:docChg>
  </pc:docChgLst>
  <pc:docChgLst>
    <pc:chgData name="Kyle Storrier" userId="08d9cd61-382d-4a71-8e09-17c2cd8791c0" providerId="ADAL" clId="{729B89CE-72A7-4A94-8F16-36E02DCF38CC}"/>
    <pc:docChg chg="undo redo custSel addSld delSld modSld sldOrd">
      <pc:chgData name="Kyle Storrier" userId="08d9cd61-382d-4a71-8e09-17c2cd8791c0" providerId="ADAL" clId="{729B89CE-72A7-4A94-8F16-36E02DCF38CC}" dt="2022-05-04T20:50:10.955" v="10317" actId="20577"/>
      <pc:docMkLst>
        <pc:docMk/>
      </pc:docMkLst>
      <pc:sldChg chg="modSp mod modNotesTx">
        <pc:chgData name="Kyle Storrier" userId="08d9cd61-382d-4a71-8e09-17c2cd8791c0" providerId="ADAL" clId="{729B89CE-72A7-4A94-8F16-36E02DCF38CC}" dt="2022-02-06T17:31:34.168" v="2718" actId="313"/>
        <pc:sldMkLst>
          <pc:docMk/>
          <pc:sldMk cId="2251143252" sldId="256"/>
        </pc:sldMkLst>
        <pc:spChg chg="mod">
          <ac:chgData name="Kyle Storrier" userId="08d9cd61-382d-4a71-8e09-17c2cd8791c0" providerId="ADAL" clId="{729B89CE-72A7-4A94-8F16-36E02DCF38CC}" dt="2022-01-23T21:55:00.648" v="2"/>
          <ac:spMkLst>
            <pc:docMk/>
            <pc:sldMk cId="2251143252" sldId="256"/>
            <ac:spMk id="2" creationId="{4DF7E801-0FCF-4299-9088-8ACDD1148D21}"/>
          </ac:spMkLst>
        </pc:spChg>
        <pc:spChg chg="mod">
          <ac:chgData name="Kyle Storrier" userId="08d9cd61-382d-4a71-8e09-17c2cd8791c0" providerId="ADAL" clId="{729B89CE-72A7-4A94-8F16-36E02DCF38CC}" dt="2022-01-28T20:10:40.302" v="165" actId="207"/>
          <ac:spMkLst>
            <pc:docMk/>
            <pc:sldMk cId="2251143252" sldId="256"/>
            <ac:spMk id="3" creationId="{00A249E8-C6A8-46FD-BCB4-5311B3224180}"/>
          </ac:spMkLst>
        </pc:spChg>
      </pc:sldChg>
      <pc:sldChg chg="modSp mod modNotesTx">
        <pc:chgData name="Kyle Storrier" userId="08d9cd61-382d-4a71-8e09-17c2cd8791c0" providerId="ADAL" clId="{729B89CE-72A7-4A94-8F16-36E02DCF38CC}" dt="2022-03-28T22:04:14.019" v="7148" actId="20577"/>
        <pc:sldMkLst>
          <pc:docMk/>
          <pc:sldMk cId="2972386168" sldId="257"/>
        </pc:sldMkLst>
        <pc:spChg chg="mod">
          <ac:chgData name="Kyle Storrier" userId="08d9cd61-382d-4a71-8e09-17c2cd8791c0" providerId="ADAL" clId="{729B89CE-72A7-4A94-8F16-36E02DCF38CC}" dt="2022-02-14T17:49:36.829" v="6806" actId="20577"/>
          <ac:spMkLst>
            <pc:docMk/>
            <pc:sldMk cId="2972386168" sldId="257"/>
            <ac:spMk id="3" creationId="{33D5A1B4-4537-4608-9AF0-606836680235}"/>
          </ac:spMkLst>
        </pc:spChg>
        <pc:spChg chg="mod">
          <ac:chgData name="Kyle Storrier" userId="08d9cd61-382d-4a71-8e09-17c2cd8791c0" providerId="ADAL" clId="{729B89CE-72A7-4A94-8F16-36E02DCF38CC}" dt="2022-03-28T22:04:14.019" v="7148" actId="20577"/>
          <ac:spMkLst>
            <pc:docMk/>
            <pc:sldMk cId="2972386168" sldId="257"/>
            <ac:spMk id="4" creationId="{5E62DD28-5BFC-4173-A922-980E8CA92D2C}"/>
          </ac:spMkLst>
        </pc:spChg>
      </pc:sldChg>
      <pc:sldChg chg="modNotesTx">
        <pc:chgData name="Kyle Storrier" userId="08d9cd61-382d-4a71-8e09-17c2cd8791c0" providerId="ADAL" clId="{729B89CE-72A7-4A94-8F16-36E02DCF38CC}" dt="2022-02-07T18:06:53.031" v="6510" actId="20577"/>
        <pc:sldMkLst>
          <pc:docMk/>
          <pc:sldMk cId="286959202" sldId="258"/>
        </pc:sldMkLst>
      </pc:sldChg>
      <pc:sldChg chg="modSp del mod modNotesTx">
        <pc:chgData name="Kyle Storrier" userId="08d9cd61-382d-4a71-8e09-17c2cd8791c0" providerId="ADAL" clId="{729B89CE-72A7-4A94-8F16-36E02DCF38CC}" dt="2022-03-31T23:47:33.808" v="7172" actId="47"/>
        <pc:sldMkLst>
          <pc:docMk/>
          <pc:sldMk cId="2989375904" sldId="259"/>
        </pc:sldMkLst>
        <pc:spChg chg="mod">
          <ac:chgData name="Kyle Storrier" userId="08d9cd61-382d-4a71-8e09-17c2cd8791c0" providerId="ADAL" clId="{729B89CE-72A7-4A94-8F16-36E02DCF38CC}" dt="2022-02-04T20:00:03.883" v="2616" actId="20577"/>
          <ac:spMkLst>
            <pc:docMk/>
            <pc:sldMk cId="2989375904" sldId="259"/>
            <ac:spMk id="8" creationId="{40BC0D29-5867-437F-BA79-952F7D40B05B}"/>
          </ac:spMkLst>
        </pc:spChg>
      </pc:sldChg>
      <pc:sldChg chg="modSp del mod modNotesTx">
        <pc:chgData name="Kyle Storrier" userId="08d9cd61-382d-4a71-8e09-17c2cd8791c0" providerId="ADAL" clId="{729B89CE-72A7-4A94-8F16-36E02DCF38CC}" dt="2022-03-31T23:49:22.387" v="7183" actId="47"/>
        <pc:sldMkLst>
          <pc:docMk/>
          <pc:sldMk cId="3958041226" sldId="260"/>
        </pc:sldMkLst>
        <pc:spChg chg="mod">
          <ac:chgData name="Kyle Storrier" userId="08d9cd61-382d-4a71-8e09-17c2cd8791c0" providerId="ADAL" clId="{729B89CE-72A7-4A94-8F16-36E02DCF38CC}" dt="2022-02-04T17:44:42.145" v="1557" actId="20577"/>
          <ac:spMkLst>
            <pc:docMk/>
            <pc:sldMk cId="3958041226" sldId="260"/>
            <ac:spMk id="3" creationId="{F0F15EFF-989F-4597-91F0-652B972B996F}"/>
          </ac:spMkLst>
        </pc:spChg>
        <pc:spChg chg="mod">
          <ac:chgData name="Kyle Storrier" userId="08d9cd61-382d-4a71-8e09-17c2cd8791c0" providerId="ADAL" clId="{729B89CE-72A7-4A94-8F16-36E02DCF38CC}" dt="2022-02-04T20:00:06.464" v="2617" actId="20577"/>
          <ac:spMkLst>
            <pc:docMk/>
            <pc:sldMk cId="3958041226" sldId="260"/>
            <ac:spMk id="6" creationId="{B2493584-3B61-4C3E-A1CE-649C0645FC42}"/>
          </ac:spMkLst>
        </pc:spChg>
      </pc:sldChg>
      <pc:sldChg chg="ord modNotesTx">
        <pc:chgData name="Kyle Storrier" userId="08d9cd61-382d-4a71-8e09-17c2cd8791c0" providerId="ADAL" clId="{729B89CE-72A7-4A94-8F16-36E02DCF38CC}" dt="2022-02-14T17:51:26.464" v="7125" actId="20577"/>
        <pc:sldMkLst>
          <pc:docMk/>
          <pc:sldMk cId="34945875" sldId="262"/>
        </pc:sldMkLst>
      </pc:sldChg>
      <pc:sldChg chg="addSp modSp mod ord">
        <pc:chgData name="Kyle Storrier" userId="08d9cd61-382d-4a71-8e09-17c2cd8791c0" providerId="ADAL" clId="{729B89CE-72A7-4A94-8F16-36E02DCF38CC}" dt="2022-02-06T17:38:01.306" v="2826" actId="1076"/>
        <pc:sldMkLst>
          <pc:docMk/>
          <pc:sldMk cId="877484040" sldId="264"/>
        </pc:sldMkLst>
        <pc:spChg chg="mod">
          <ac:chgData name="Kyle Storrier" userId="08d9cd61-382d-4a71-8e09-17c2cd8791c0" providerId="ADAL" clId="{729B89CE-72A7-4A94-8F16-36E02DCF38CC}" dt="2022-02-06T17:34:59.349" v="2786" actId="20577"/>
          <ac:spMkLst>
            <pc:docMk/>
            <pc:sldMk cId="877484040" sldId="264"/>
            <ac:spMk id="2" creationId="{EACE5643-96D6-4EF2-A5B1-664B5A36374F}"/>
          </ac:spMkLst>
        </pc:spChg>
        <pc:spChg chg="mod">
          <ac:chgData name="Kyle Storrier" userId="08d9cd61-382d-4a71-8e09-17c2cd8791c0" providerId="ADAL" clId="{729B89CE-72A7-4A94-8F16-36E02DCF38CC}" dt="2022-02-06T17:35:14.512" v="2794" actId="20577"/>
          <ac:spMkLst>
            <pc:docMk/>
            <pc:sldMk cId="877484040" sldId="264"/>
            <ac:spMk id="3" creationId="{860A58F6-AE18-41B4-AFFA-FF458B827B71}"/>
          </ac:spMkLst>
        </pc:spChg>
        <pc:picChg chg="mod">
          <ac:chgData name="Kyle Storrier" userId="08d9cd61-382d-4a71-8e09-17c2cd8791c0" providerId="ADAL" clId="{729B89CE-72A7-4A94-8F16-36E02DCF38CC}" dt="2022-02-06T17:38:01.306" v="2826" actId="1076"/>
          <ac:picMkLst>
            <pc:docMk/>
            <pc:sldMk cId="877484040" sldId="264"/>
            <ac:picMk id="5" creationId="{807C7999-F0C6-4F0D-AE3D-0D8693F4B74D}"/>
          </ac:picMkLst>
        </pc:picChg>
        <pc:picChg chg="add mod ord">
          <ac:chgData name="Kyle Storrier" userId="08d9cd61-382d-4a71-8e09-17c2cd8791c0" providerId="ADAL" clId="{729B89CE-72A7-4A94-8F16-36E02DCF38CC}" dt="2022-02-06T17:37:53.258" v="2825" actId="1076"/>
          <ac:picMkLst>
            <pc:docMk/>
            <pc:sldMk cId="877484040" sldId="264"/>
            <ac:picMk id="6" creationId="{D7277109-638C-47ED-9A5F-921E130DDEF2}"/>
          </ac:picMkLst>
        </pc:picChg>
      </pc:sldChg>
      <pc:sldChg chg="modSp mod">
        <pc:chgData name="Kyle Storrier" userId="08d9cd61-382d-4a71-8e09-17c2cd8791c0" providerId="ADAL" clId="{729B89CE-72A7-4A94-8F16-36E02DCF38CC}" dt="2022-01-29T21:51:36.275" v="166" actId="20577"/>
        <pc:sldMkLst>
          <pc:docMk/>
          <pc:sldMk cId="3710439621" sldId="265"/>
        </pc:sldMkLst>
        <pc:spChg chg="mod">
          <ac:chgData name="Kyle Storrier" userId="08d9cd61-382d-4a71-8e09-17c2cd8791c0" providerId="ADAL" clId="{729B89CE-72A7-4A94-8F16-36E02DCF38CC}" dt="2022-01-29T21:51:36.275" v="166" actId="20577"/>
          <ac:spMkLst>
            <pc:docMk/>
            <pc:sldMk cId="3710439621" sldId="265"/>
            <ac:spMk id="3" creationId="{51D43CD0-EFDF-4DC5-974C-1061064B36F9}"/>
          </ac:spMkLst>
        </pc:spChg>
      </pc:sldChg>
      <pc:sldChg chg="modNotesTx">
        <pc:chgData name="Kyle Storrier" userId="08d9cd61-382d-4a71-8e09-17c2cd8791c0" providerId="ADAL" clId="{729B89CE-72A7-4A94-8F16-36E02DCF38CC}" dt="2022-02-04T18:46:38.353" v="2027" actId="20577"/>
        <pc:sldMkLst>
          <pc:docMk/>
          <pc:sldMk cId="3056683028" sldId="266"/>
        </pc:sldMkLst>
      </pc:sldChg>
      <pc:sldChg chg="addSp modSp mod modNotesTx">
        <pc:chgData name="Kyle Storrier" userId="08d9cd61-382d-4a71-8e09-17c2cd8791c0" providerId="ADAL" clId="{729B89CE-72A7-4A94-8F16-36E02DCF38CC}" dt="2022-02-06T18:28:51.918" v="4995" actId="20577"/>
        <pc:sldMkLst>
          <pc:docMk/>
          <pc:sldMk cId="2733209044" sldId="267"/>
        </pc:sldMkLst>
        <pc:spChg chg="mod">
          <ac:chgData name="Kyle Storrier" userId="08d9cd61-382d-4a71-8e09-17c2cd8791c0" providerId="ADAL" clId="{729B89CE-72A7-4A94-8F16-36E02DCF38CC}" dt="2022-02-06T17:35:29.737" v="2797" actId="20577"/>
          <ac:spMkLst>
            <pc:docMk/>
            <pc:sldMk cId="2733209044" sldId="267"/>
            <ac:spMk id="2" creationId="{E2E69157-408D-4A4C-B1E4-6209D361223E}"/>
          </ac:spMkLst>
        </pc:spChg>
        <pc:spChg chg="mod">
          <ac:chgData name="Kyle Storrier" userId="08d9cd61-382d-4a71-8e09-17c2cd8791c0" providerId="ADAL" clId="{729B89CE-72A7-4A94-8F16-36E02DCF38CC}" dt="2022-02-06T18:28:51.918" v="4995" actId="20577"/>
          <ac:spMkLst>
            <pc:docMk/>
            <pc:sldMk cId="2733209044" sldId="267"/>
            <ac:spMk id="3" creationId="{F3A3D873-BD91-4A56-8238-6216F0CECD37}"/>
          </ac:spMkLst>
        </pc:spChg>
        <pc:picChg chg="add mod">
          <ac:chgData name="Kyle Storrier" userId="08d9cd61-382d-4a71-8e09-17c2cd8791c0" providerId="ADAL" clId="{729B89CE-72A7-4A94-8F16-36E02DCF38CC}" dt="2022-02-06T18:27:21.927" v="4941" actId="1076"/>
          <ac:picMkLst>
            <pc:docMk/>
            <pc:sldMk cId="2733209044" sldId="267"/>
            <ac:picMk id="5" creationId="{8E318251-C8B3-413C-B6D6-33B5C6479BCF}"/>
          </ac:picMkLst>
        </pc:picChg>
        <pc:picChg chg="add mod">
          <ac:chgData name="Kyle Storrier" userId="08d9cd61-382d-4a71-8e09-17c2cd8791c0" providerId="ADAL" clId="{729B89CE-72A7-4A94-8F16-36E02DCF38CC}" dt="2022-02-06T18:27:59.607" v="4946" actId="1076"/>
          <ac:picMkLst>
            <pc:docMk/>
            <pc:sldMk cId="2733209044" sldId="267"/>
            <ac:picMk id="7" creationId="{7F7900F2-3456-4903-9117-61326FF226AE}"/>
          </ac:picMkLst>
        </pc:picChg>
      </pc:sldChg>
      <pc:sldChg chg="modSp mod">
        <pc:chgData name="Kyle Storrier" userId="08d9cd61-382d-4a71-8e09-17c2cd8791c0" providerId="ADAL" clId="{729B89CE-72A7-4A94-8F16-36E02DCF38CC}" dt="2022-02-07T18:30:10.736" v="6516" actId="20577"/>
        <pc:sldMkLst>
          <pc:docMk/>
          <pc:sldMk cId="1081884306" sldId="268"/>
        </pc:sldMkLst>
        <pc:spChg chg="mod">
          <ac:chgData name="Kyle Storrier" userId="08d9cd61-382d-4a71-8e09-17c2cd8791c0" providerId="ADAL" clId="{729B89CE-72A7-4A94-8F16-36E02DCF38CC}" dt="2022-02-07T18:30:10.736" v="6516" actId="20577"/>
          <ac:spMkLst>
            <pc:docMk/>
            <pc:sldMk cId="1081884306" sldId="268"/>
            <ac:spMk id="3" creationId="{84F5DB07-4129-4113-929C-5438A914F42C}"/>
          </ac:spMkLst>
        </pc:spChg>
      </pc:sldChg>
      <pc:sldChg chg="del">
        <pc:chgData name="Kyle Storrier" userId="08d9cd61-382d-4a71-8e09-17c2cd8791c0" providerId="ADAL" clId="{729B89CE-72A7-4A94-8F16-36E02DCF38CC}" dt="2022-02-04T19:47:53.084" v="2206" actId="47"/>
        <pc:sldMkLst>
          <pc:docMk/>
          <pc:sldMk cId="4132332959" sldId="269"/>
        </pc:sldMkLst>
      </pc:sldChg>
      <pc:sldChg chg="modSp mod addCm modNotesTx">
        <pc:chgData name="Kyle Storrier" userId="08d9cd61-382d-4a71-8e09-17c2cd8791c0" providerId="ADAL" clId="{729B89CE-72A7-4A94-8F16-36E02DCF38CC}" dt="2022-04-29T20:38:04.331" v="7841" actId="1076"/>
        <pc:sldMkLst>
          <pc:docMk/>
          <pc:sldMk cId="1041413735" sldId="271"/>
        </pc:sldMkLst>
        <pc:picChg chg="mod modCrop">
          <ac:chgData name="Kyle Storrier" userId="08d9cd61-382d-4a71-8e09-17c2cd8791c0" providerId="ADAL" clId="{729B89CE-72A7-4A94-8F16-36E02DCF38CC}" dt="2022-04-29T20:38:04.331" v="7841" actId="1076"/>
          <ac:picMkLst>
            <pc:docMk/>
            <pc:sldMk cId="1041413735" sldId="271"/>
            <ac:picMk id="5" creationId="{52E1BBFE-1F38-4781-9704-E2A4C07ECE30}"/>
          </ac:picMkLst>
        </pc:picChg>
      </pc:sldChg>
      <pc:sldChg chg="modSp del mod modShow addCm">
        <pc:chgData name="Kyle Storrier" userId="08d9cd61-382d-4a71-8e09-17c2cd8791c0" providerId="ADAL" clId="{729B89CE-72A7-4A94-8F16-36E02DCF38CC}" dt="2022-02-06T17:32:46.234" v="2719" actId="47"/>
        <pc:sldMkLst>
          <pc:docMk/>
          <pc:sldMk cId="3993796054" sldId="273"/>
        </pc:sldMkLst>
        <pc:spChg chg="mod">
          <ac:chgData name="Kyle Storrier" userId="08d9cd61-382d-4a71-8e09-17c2cd8791c0" providerId="ADAL" clId="{729B89CE-72A7-4A94-8F16-36E02DCF38CC}" dt="2022-02-04T19:59:53.685" v="2613" actId="20577"/>
          <ac:spMkLst>
            <pc:docMk/>
            <pc:sldMk cId="3993796054" sldId="273"/>
            <ac:spMk id="13" creationId="{E8D2C929-85BD-48B0-AEB6-AADF84BB8E48}"/>
          </ac:spMkLst>
        </pc:spChg>
      </pc:sldChg>
      <pc:sldChg chg="mod ord modShow">
        <pc:chgData name="Kyle Storrier" userId="08d9cd61-382d-4a71-8e09-17c2cd8791c0" providerId="ADAL" clId="{729B89CE-72A7-4A94-8F16-36E02DCF38CC}" dt="2022-01-29T22:16:44.176" v="520"/>
        <pc:sldMkLst>
          <pc:docMk/>
          <pc:sldMk cId="3464042890" sldId="274"/>
        </pc:sldMkLst>
      </pc:sldChg>
      <pc:sldChg chg="mod ord modShow">
        <pc:chgData name="Kyle Storrier" userId="08d9cd61-382d-4a71-8e09-17c2cd8791c0" providerId="ADAL" clId="{729B89CE-72A7-4A94-8F16-36E02DCF38CC}" dt="2022-01-29T22:16:44.176" v="520"/>
        <pc:sldMkLst>
          <pc:docMk/>
          <pc:sldMk cId="2635484591" sldId="275"/>
        </pc:sldMkLst>
      </pc:sldChg>
      <pc:sldChg chg="mod ord modShow">
        <pc:chgData name="Kyle Storrier" userId="08d9cd61-382d-4a71-8e09-17c2cd8791c0" providerId="ADAL" clId="{729B89CE-72A7-4A94-8F16-36E02DCF38CC}" dt="2022-01-29T22:16:44.176" v="520"/>
        <pc:sldMkLst>
          <pc:docMk/>
          <pc:sldMk cId="2133790606" sldId="276"/>
        </pc:sldMkLst>
      </pc:sldChg>
      <pc:sldChg chg="mod ord modShow">
        <pc:chgData name="Kyle Storrier" userId="08d9cd61-382d-4a71-8e09-17c2cd8791c0" providerId="ADAL" clId="{729B89CE-72A7-4A94-8F16-36E02DCF38CC}" dt="2022-01-29T22:16:44.176" v="520"/>
        <pc:sldMkLst>
          <pc:docMk/>
          <pc:sldMk cId="2548967425" sldId="277"/>
        </pc:sldMkLst>
      </pc:sldChg>
      <pc:sldChg chg="mod ord modShow">
        <pc:chgData name="Kyle Storrier" userId="08d9cd61-382d-4a71-8e09-17c2cd8791c0" providerId="ADAL" clId="{729B89CE-72A7-4A94-8F16-36E02DCF38CC}" dt="2022-01-29T22:21:24.195" v="791"/>
        <pc:sldMkLst>
          <pc:docMk/>
          <pc:sldMk cId="1969852728" sldId="278"/>
        </pc:sldMkLst>
      </pc:sldChg>
      <pc:sldChg chg="mod ord modShow">
        <pc:chgData name="Kyle Storrier" userId="08d9cd61-382d-4a71-8e09-17c2cd8791c0" providerId="ADAL" clId="{729B89CE-72A7-4A94-8F16-36E02DCF38CC}" dt="2022-01-29T22:21:05.523" v="788"/>
        <pc:sldMkLst>
          <pc:docMk/>
          <pc:sldMk cId="769505271" sldId="279"/>
        </pc:sldMkLst>
      </pc:sldChg>
      <pc:sldChg chg="addSp delSp modSp del mod modTransition modNotesTx">
        <pc:chgData name="Kyle Storrier" userId="08d9cd61-382d-4a71-8e09-17c2cd8791c0" providerId="ADAL" clId="{729B89CE-72A7-4A94-8F16-36E02DCF38CC}" dt="2022-04-29T20:47:00.642" v="7892" actId="47"/>
        <pc:sldMkLst>
          <pc:docMk/>
          <pc:sldMk cId="3902933763" sldId="280"/>
        </pc:sldMkLst>
        <pc:spChg chg="del mod">
          <ac:chgData name="Kyle Storrier" userId="08d9cd61-382d-4a71-8e09-17c2cd8791c0" providerId="ADAL" clId="{729B89CE-72A7-4A94-8F16-36E02DCF38CC}" dt="2022-04-04T20:02:02.962" v="7752" actId="478"/>
          <ac:spMkLst>
            <pc:docMk/>
            <pc:sldMk cId="3902933763" sldId="280"/>
            <ac:spMk id="6" creationId="{5BD6264E-1439-4498-B0AC-88E92EB2D6C0}"/>
          </ac:spMkLst>
        </pc:spChg>
        <pc:picChg chg="mod">
          <ac:chgData name="Kyle Storrier" userId="08d9cd61-382d-4a71-8e09-17c2cd8791c0" providerId="ADAL" clId="{729B89CE-72A7-4A94-8F16-36E02DCF38CC}" dt="2022-04-29T20:27:18.949" v="7819" actId="1076"/>
          <ac:picMkLst>
            <pc:docMk/>
            <pc:sldMk cId="3902933763" sldId="280"/>
            <ac:picMk id="5" creationId="{52E1BBFE-1F38-4781-9704-E2A4C07ECE30}"/>
          </ac:picMkLst>
        </pc:picChg>
        <pc:picChg chg="add mod">
          <ac:chgData name="Kyle Storrier" userId="08d9cd61-382d-4a71-8e09-17c2cd8791c0" providerId="ADAL" clId="{729B89CE-72A7-4A94-8F16-36E02DCF38CC}" dt="2022-04-29T20:46:03.349" v="7884" actId="1076"/>
          <ac:picMkLst>
            <pc:docMk/>
            <pc:sldMk cId="3902933763" sldId="280"/>
            <ac:picMk id="6" creationId="{DC1913CF-B62C-40BB-9D31-DC019F1E6733}"/>
          </ac:picMkLst>
        </pc:picChg>
        <pc:picChg chg="add mod">
          <ac:chgData name="Kyle Storrier" userId="08d9cd61-382d-4a71-8e09-17c2cd8791c0" providerId="ADAL" clId="{729B89CE-72A7-4A94-8F16-36E02DCF38CC}" dt="2022-04-29T20:45:59.260" v="7883" actId="14100"/>
          <ac:picMkLst>
            <pc:docMk/>
            <pc:sldMk cId="3902933763" sldId="280"/>
            <ac:picMk id="7" creationId="{2A752770-07BF-4DA9-8C5A-E915609AAF3E}"/>
          </ac:picMkLst>
        </pc:picChg>
      </pc:sldChg>
      <pc:sldChg chg="delSp modSp del mod modShow addCm modNotesTx">
        <pc:chgData name="Kyle Storrier" userId="08d9cd61-382d-4a71-8e09-17c2cd8791c0" providerId="ADAL" clId="{729B89CE-72A7-4A94-8F16-36E02DCF38CC}" dt="2022-05-02T17:16:22.953" v="7897" actId="2696"/>
        <pc:sldMkLst>
          <pc:docMk/>
          <pc:sldMk cId="518812900" sldId="281"/>
        </pc:sldMkLst>
        <pc:spChg chg="del mod">
          <ac:chgData name="Kyle Storrier" userId="08d9cd61-382d-4a71-8e09-17c2cd8791c0" providerId="ADAL" clId="{729B89CE-72A7-4A94-8F16-36E02DCF38CC}" dt="2022-04-04T20:01:59.571" v="7751" actId="478"/>
          <ac:spMkLst>
            <pc:docMk/>
            <pc:sldMk cId="518812900" sldId="281"/>
            <ac:spMk id="6" creationId="{BA774386-5804-4C3D-9F7A-3E8588CA3FC7}"/>
          </ac:spMkLst>
        </pc:spChg>
      </pc:sldChg>
      <pc:sldChg chg="modSp mod ord">
        <pc:chgData name="Kyle Storrier" userId="08d9cd61-382d-4a71-8e09-17c2cd8791c0" providerId="ADAL" clId="{729B89CE-72A7-4A94-8F16-36E02DCF38CC}" dt="2022-02-06T17:33:41.140" v="2726"/>
        <pc:sldMkLst>
          <pc:docMk/>
          <pc:sldMk cId="2267395690" sldId="282"/>
        </pc:sldMkLst>
        <pc:spChg chg="mod">
          <ac:chgData name="Kyle Storrier" userId="08d9cd61-382d-4a71-8e09-17c2cd8791c0" providerId="ADAL" clId="{729B89CE-72A7-4A94-8F16-36E02DCF38CC}" dt="2022-02-04T17:53:21.217" v="1882" actId="20577"/>
          <ac:spMkLst>
            <pc:docMk/>
            <pc:sldMk cId="2267395690" sldId="282"/>
            <ac:spMk id="3" creationId="{F33D2D04-ECC7-450D-8B64-5B8A4F0D4917}"/>
          </ac:spMkLst>
        </pc:spChg>
      </pc:sldChg>
      <pc:sldChg chg="mod ord modShow">
        <pc:chgData name="Kyle Storrier" userId="08d9cd61-382d-4a71-8e09-17c2cd8791c0" providerId="ADAL" clId="{729B89CE-72A7-4A94-8F16-36E02DCF38CC}" dt="2022-01-29T22:21:05.523" v="788"/>
        <pc:sldMkLst>
          <pc:docMk/>
          <pc:sldMk cId="2192686847" sldId="284"/>
        </pc:sldMkLst>
      </pc:sldChg>
      <pc:sldChg chg="mod ord modShow">
        <pc:chgData name="Kyle Storrier" userId="08d9cd61-382d-4a71-8e09-17c2cd8791c0" providerId="ADAL" clId="{729B89CE-72A7-4A94-8F16-36E02DCF38CC}" dt="2022-01-29T22:21:05.523" v="788"/>
        <pc:sldMkLst>
          <pc:docMk/>
          <pc:sldMk cId="895193214" sldId="285"/>
        </pc:sldMkLst>
      </pc:sldChg>
      <pc:sldChg chg="mod ord modShow">
        <pc:chgData name="Kyle Storrier" userId="08d9cd61-382d-4a71-8e09-17c2cd8791c0" providerId="ADAL" clId="{729B89CE-72A7-4A94-8F16-36E02DCF38CC}" dt="2022-01-29T22:21:05.523" v="788"/>
        <pc:sldMkLst>
          <pc:docMk/>
          <pc:sldMk cId="325610073" sldId="286"/>
        </pc:sldMkLst>
      </pc:sldChg>
      <pc:sldChg chg="mod ord modShow">
        <pc:chgData name="Kyle Storrier" userId="08d9cd61-382d-4a71-8e09-17c2cd8791c0" providerId="ADAL" clId="{729B89CE-72A7-4A94-8F16-36E02DCF38CC}" dt="2022-01-29T22:21:05.523" v="788"/>
        <pc:sldMkLst>
          <pc:docMk/>
          <pc:sldMk cId="1941930289" sldId="287"/>
        </pc:sldMkLst>
      </pc:sldChg>
      <pc:sldChg chg="mod ord modShow">
        <pc:chgData name="Kyle Storrier" userId="08d9cd61-382d-4a71-8e09-17c2cd8791c0" providerId="ADAL" clId="{729B89CE-72A7-4A94-8F16-36E02DCF38CC}" dt="2022-01-29T22:21:05.523" v="788"/>
        <pc:sldMkLst>
          <pc:docMk/>
          <pc:sldMk cId="797017284" sldId="288"/>
        </pc:sldMkLst>
      </pc:sldChg>
      <pc:sldChg chg="mod ord modShow">
        <pc:chgData name="Kyle Storrier" userId="08d9cd61-382d-4a71-8e09-17c2cd8791c0" providerId="ADAL" clId="{729B89CE-72A7-4A94-8F16-36E02DCF38CC}" dt="2022-01-29T22:21:05.523" v="788"/>
        <pc:sldMkLst>
          <pc:docMk/>
          <pc:sldMk cId="609090609" sldId="289"/>
        </pc:sldMkLst>
      </pc:sldChg>
      <pc:sldChg chg="mod ord modShow">
        <pc:chgData name="Kyle Storrier" userId="08d9cd61-382d-4a71-8e09-17c2cd8791c0" providerId="ADAL" clId="{729B89CE-72A7-4A94-8F16-36E02DCF38CC}" dt="2022-01-29T22:21:05.523" v="788"/>
        <pc:sldMkLst>
          <pc:docMk/>
          <pc:sldMk cId="1514437871" sldId="290"/>
        </pc:sldMkLst>
      </pc:sldChg>
      <pc:sldChg chg="mod ord modShow">
        <pc:chgData name="Kyle Storrier" userId="08d9cd61-382d-4a71-8e09-17c2cd8791c0" providerId="ADAL" clId="{729B89CE-72A7-4A94-8F16-36E02DCF38CC}" dt="2022-01-29T22:21:05.523" v="788"/>
        <pc:sldMkLst>
          <pc:docMk/>
          <pc:sldMk cId="1366761528" sldId="291"/>
        </pc:sldMkLst>
      </pc:sldChg>
      <pc:sldChg chg="addCm delCm modCm modNotesTx">
        <pc:chgData name="Kyle Storrier" userId="08d9cd61-382d-4a71-8e09-17c2cd8791c0" providerId="ADAL" clId="{729B89CE-72A7-4A94-8F16-36E02DCF38CC}" dt="2022-02-04T18:36:45.358" v="1948"/>
        <pc:sldMkLst>
          <pc:docMk/>
          <pc:sldMk cId="1200014542" sldId="299"/>
        </pc:sldMkLst>
      </pc:sldChg>
      <pc:sldChg chg="modSp mod">
        <pc:chgData name="Kyle Storrier" userId="08d9cd61-382d-4a71-8e09-17c2cd8791c0" providerId="ADAL" clId="{729B89CE-72A7-4A94-8F16-36E02DCF38CC}" dt="2022-01-31T21:05:25.146" v="1460" actId="208"/>
        <pc:sldMkLst>
          <pc:docMk/>
          <pc:sldMk cId="225832663" sldId="301"/>
        </pc:sldMkLst>
        <pc:spChg chg="mod">
          <ac:chgData name="Kyle Storrier" userId="08d9cd61-382d-4a71-8e09-17c2cd8791c0" providerId="ADAL" clId="{729B89CE-72A7-4A94-8F16-36E02DCF38CC}" dt="2022-01-31T21:05:25.146" v="1460" actId="208"/>
          <ac:spMkLst>
            <pc:docMk/>
            <pc:sldMk cId="225832663" sldId="301"/>
            <ac:spMk id="7" creationId="{E914CA71-6D69-4FEA-90B6-F41E8D945AA8}"/>
          </ac:spMkLst>
        </pc:spChg>
      </pc:sldChg>
      <pc:sldChg chg="modSp mod">
        <pc:chgData name="Kyle Storrier" userId="08d9cd61-382d-4a71-8e09-17c2cd8791c0" providerId="ADAL" clId="{729B89CE-72A7-4A94-8F16-36E02DCF38CC}" dt="2022-01-31T21:05:45.353" v="1462" actId="208"/>
        <pc:sldMkLst>
          <pc:docMk/>
          <pc:sldMk cId="260653828" sldId="302"/>
        </pc:sldMkLst>
        <pc:spChg chg="mod">
          <ac:chgData name="Kyle Storrier" userId="08d9cd61-382d-4a71-8e09-17c2cd8791c0" providerId="ADAL" clId="{729B89CE-72A7-4A94-8F16-36E02DCF38CC}" dt="2022-01-31T21:05:45.353" v="1462" actId="208"/>
          <ac:spMkLst>
            <pc:docMk/>
            <pc:sldMk cId="260653828" sldId="302"/>
            <ac:spMk id="4" creationId="{B985945F-DEEB-4990-9BFB-ADC60FAF1AF4}"/>
          </ac:spMkLst>
        </pc:spChg>
      </pc:sldChg>
      <pc:sldChg chg="mod modShow">
        <pc:chgData name="Kyle Storrier" userId="08d9cd61-382d-4a71-8e09-17c2cd8791c0" providerId="ADAL" clId="{729B89CE-72A7-4A94-8F16-36E02DCF38CC}" dt="2022-01-29T22:17:11.939" v="521" actId="729"/>
        <pc:sldMkLst>
          <pc:docMk/>
          <pc:sldMk cId="3936566540" sldId="303"/>
        </pc:sldMkLst>
      </pc:sldChg>
      <pc:sldChg chg="mod modShow">
        <pc:chgData name="Kyle Storrier" userId="08d9cd61-382d-4a71-8e09-17c2cd8791c0" providerId="ADAL" clId="{729B89CE-72A7-4A94-8F16-36E02DCF38CC}" dt="2022-01-29T22:17:11.939" v="521" actId="729"/>
        <pc:sldMkLst>
          <pc:docMk/>
          <pc:sldMk cId="180315663" sldId="304"/>
        </pc:sldMkLst>
      </pc:sldChg>
      <pc:sldChg chg="mod modShow">
        <pc:chgData name="Kyle Storrier" userId="08d9cd61-382d-4a71-8e09-17c2cd8791c0" providerId="ADAL" clId="{729B89CE-72A7-4A94-8F16-36E02DCF38CC}" dt="2022-01-29T22:17:11.939" v="521" actId="729"/>
        <pc:sldMkLst>
          <pc:docMk/>
          <pc:sldMk cId="3586826806" sldId="305"/>
        </pc:sldMkLst>
      </pc:sldChg>
      <pc:sldChg chg="mod modShow">
        <pc:chgData name="Kyle Storrier" userId="08d9cd61-382d-4a71-8e09-17c2cd8791c0" providerId="ADAL" clId="{729B89CE-72A7-4A94-8F16-36E02DCF38CC}" dt="2022-01-29T22:17:11.939" v="521" actId="729"/>
        <pc:sldMkLst>
          <pc:docMk/>
          <pc:sldMk cId="4286396363" sldId="307"/>
        </pc:sldMkLst>
      </pc:sldChg>
      <pc:sldChg chg="mod modShow">
        <pc:chgData name="Kyle Storrier" userId="08d9cd61-382d-4a71-8e09-17c2cd8791c0" providerId="ADAL" clId="{729B89CE-72A7-4A94-8F16-36E02DCF38CC}" dt="2022-01-29T22:17:11.939" v="521" actId="729"/>
        <pc:sldMkLst>
          <pc:docMk/>
          <pc:sldMk cId="3936982955" sldId="308"/>
        </pc:sldMkLst>
      </pc:sldChg>
      <pc:sldChg chg="mod modShow">
        <pc:chgData name="Kyle Storrier" userId="08d9cd61-382d-4a71-8e09-17c2cd8791c0" providerId="ADAL" clId="{729B89CE-72A7-4A94-8F16-36E02DCF38CC}" dt="2022-01-29T22:17:11.939" v="521" actId="729"/>
        <pc:sldMkLst>
          <pc:docMk/>
          <pc:sldMk cId="2448705443" sldId="309"/>
        </pc:sldMkLst>
      </pc:sldChg>
      <pc:sldChg chg="mod modShow">
        <pc:chgData name="Kyle Storrier" userId="08d9cd61-382d-4a71-8e09-17c2cd8791c0" providerId="ADAL" clId="{729B89CE-72A7-4A94-8F16-36E02DCF38CC}" dt="2022-01-29T22:17:11.939" v="521" actId="729"/>
        <pc:sldMkLst>
          <pc:docMk/>
          <pc:sldMk cId="4108141716" sldId="310"/>
        </pc:sldMkLst>
      </pc:sldChg>
      <pc:sldChg chg="mod modShow">
        <pc:chgData name="Kyle Storrier" userId="08d9cd61-382d-4a71-8e09-17c2cd8791c0" providerId="ADAL" clId="{729B89CE-72A7-4A94-8F16-36E02DCF38CC}" dt="2022-01-29T22:17:11.939" v="521" actId="729"/>
        <pc:sldMkLst>
          <pc:docMk/>
          <pc:sldMk cId="1750459570" sldId="311"/>
        </pc:sldMkLst>
      </pc:sldChg>
      <pc:sldChg chg="mod modShow">
        <pc:chgData name="Kyle Storrier" userId="08d9cd61-382d-4a71-8e09-17c2cd8791c0" providerId="ADAL" clId="{729B89CE-72A7-4A94-8F16-36E02DCF38CC}" dt="2022-01-29T22:17:11.939" v="521" actId="729"/>
        <pc:sldMkLst>
          <pc:docMk/>
          <pc:sldMk cId="2407414764" sldId="312"/>
        </pc:sldMkLst>
      </pc:sldChg>
      <pc:sldChg chg="del mod modShow">
        <pc:chgData name="Kyle Storrier" userId="08d9cd61-382d-4a71-8e09-17c2cd8791c0" providerId="ADAL" clId="{729B89CE-72A7-4A94-8F16-36E02DCF38CC}" dt="2022-05-02T17:22:17.075" v="7903" actId="2696"/>
        <pc:sldMkLst>
          <pc:docMk/>
          <pc:sldMk cId="714163272" sldId="313"/>
        </pc:sldMkLst>
      </pc:sldChg>
      <pc:sldChg chg="add mod ord modShow">
        <pc:chgData name="Kyle Storrier" userId="08d9cd61-382d-4a71-8e09-17c2cd8791c0" providerId="ADAL" clId="{729B89CE-72A7-4A94-8F16-36E02DCF38CC}" dt="2022-01-29T22:16:44.176" v="520"/>
        <pc:sldMkLst>
          <pc:docMk/>
          <pc:sldMk cId="4282548524" sldId="314"/>
        </pc:sldMkLst>
      </pc:sldChg>
      <pc:sldChg chg="modSp new mod modNotesTx">
        <pc:chgData name="Kyle Storrier" userId="08d9cd61-382d-4a71-8e09-17c2cd8791c0" providerId="ADAL" clId="{729B89CE-72A7-4A94-8F16-36E02DCF38CC}" dt="2022-02-06T18:36:07.441" v="5588" actId="20577"/>
        <pc:sldMkLst>
          <pc:docMk/>
          <pc:sldMk cId="1260124091" sldId="315"/>
        </pc:sldMkLst>
        <pc:spChg chg="mod">
          <ac:chgData name="Kyle Storrier" userId="08d9cd61-382d-4a71-8e09-17c2cd8791c0" providerId="ADAL" clId="{729B89CE-72A7-4A94-8F16-36E02DCF38CC}" dt="2022-01-29T22:16:03.470" v="518" actId="20577"/>
          <ac:spMkLst>
            <pc:docMk/>
            <pc:sldMk cId="1260124091" sldId="315"/>
            <ac:spMk id="2" creationId="{01040067-39AB-475D-8ADA-6511EEF396AF}"/>
          </ac:spMkLst>
        </pc:spChg>
        <pc:spChg chg="mod">
          <ac:chgData name="Kyle Storrier" userId="08d9cd61-382d-4a71-8e09-17c2cd8791c0" providerId="ADAL" clId="{729B89CE-72A7-4A94-8F16-36E02DCF38CC}" dt="2022-02-06T18:00:43.349" v="4867" actId="20577"/>
          <ac:spMkLst>
            <pc:docMk/>
            <pc:sldMk cId="1260124091" sldId="315"/>
            <ac:spMk id="3" creationId="{8FFF06C6-7434-4A95-96EF-55E870D91FBF}"/>
          </ac:spMkLst>
        </pc:spChg>
      </pc:sldChg>
      <pc:sldChg chg="addSp modSp add mod addCm modCm">
        <pc:chgData name="Kyle Storrier" userId="08d9cd61-382d-4a71-8e09-17c2cd8791c0" providerId="ADAL" clId="{729B89CE-72A7-4A94-8F16-36E02DCF38CC}" dt="2022-04-04T20:16:19.983" v="7814" actId="1076"/>
        <pc:sldMkLst>
          <pc:docMk/>
          <pc:sldMk cId="2245845602" sldId="316"/>
        </pc:sldMkLst>
        <pc:spChg chg="mod">
          <ac:chgData name="Kyle Storrier" userId="08d9cd61-382d-4a71-8e09-17c2cd8791c0" providerId="ADAL" clId="{729B89CE-72A7-4A94-8F16-36E02DCF38CC}" dt="2022-01-29T23:01:34.991" v="1431" actId="20577"/>
          <ac:spMkLst>
            <pc:docMk/>
            <pc:sldMk cId="2245845602" sldId="316"/>
            <ac:spMk id="2" creationId="{E2E69157-408D-4A4C-B1E4-6209D361223E}"/>
          </ac:spMkLst>
        </pc:spChg>
        <pc:spChg chg="mod">
          <ac:chgData name="Kyle Storrier" userId="08d9cd61-382d-4a71-8e09-17c2cd8791c0" providerId="ADAL" clId="{729B89CE-72A7-4A94-8F16-36E02DCF38CC}" dt="2022-04-04T20:15:46.426" v="7803" actId="14100"/>
          <ac:spMkLst>
            <pc:docMk/>
            <pc:sldMk cId="2245845602" sldId="316"/>
            <ac:spMk id="3" creationId="{F3A3D873-BD91-4A56-8238-6216F0CECD37}"/>
          </ac:spMkLst>
        </pc:spChg>
        <pc:spChg chg="add mod">
          <ac:chgData name="Kyle Storrier" userId="08d9cd61-382d-4a71-8e09-17c2cd8791c0" providerId="ADAL" clId="{729B89CE-72A7-4A94-8F16-36E02DCF38CC}" dt="2022-04-04T20:16:19.983" v="7814" actId="1076"/>
          <ac:spMkLst>
            <pc:docMk/>
            <pc:sldMk cId="2245845602" sldId="316"/>
            <ac:spMk id="5" creationId="{F2C6FD7E-FDEF-40C2-B211-7DB92C5E50A1}"/>
          </ac:spMkLst>
        </pc:spChg>
      </pc:sldChg>
      <pc:sldChg chg="add del mod modShow">
        <pc:chgData name="Kyle Storrier" userId="08d9cd61-382d-4a71-8e09-17c2cd8791c0" providerId="ADAL" clId="{729B89CE-72A7-4A94-8F16-36E02DCF38CC}" dt="2022-01-29T22:21:17.846" v="789" actId="2696"/>
        <pc:sldMkLst>
          <pc:docMk/>
          <pc:sldMk cId="3976080072" sldId="316"/>
        </pc:sldMkLst>
      </pc:sldChg>
      <pc:sldChg chg="add del mod modShow">
        <pc:chgData name="Kyle Storrier" userId="08d9cd61-382d-4a71-8e09-17c2cd8791c0" providerId="ADAL" clId="{729B89CE-72A7-4A94-8F16-36E02DCF38CC}" dt="2022-05-02T17:22:14.641" v="7902" actId="2696"/>
        <pc:sldMkLst>
          <pc:docMk/>
          <pc:sldMk cId="3676590331" sldId="317"/>
        </pc:sldMkLst>
      </pc:sldChg>
      <pc:sldChg chg="modSp add mod ord modNotesTx">
        <pc:chgData name="Kyle Storrier" userId="08d9cd61-382d-4a71-8e09-17c2cd8791c0" providerId="ADAL" clId="{729B89CE-72A7-4A94-8F16-36E02DCF38CC}" dt="2022-04-04T20:14:19.150" v="7789" actId="20577"/>
        <pc:sldMkLst>
          <pc:docMk/>
          <pc:sldMk cId="43710822" sldId="318"/>
        </pc:sldMkLst>
        <pc:spChg chg="mod">
          <ac:chgData name="Kyle Storrier" userId="08d9cd61-382d-4a71-8e09-17c2cd8791c0" providerId="ADAL" clId="{729B89CE-72A7-4A94-8F16-36E02DCF38CC}" dt="2022-02-04T19:47:56.095" v="2207"/>
          <ac:spMkLst>
            <pc:docMk/>
            <pc:sldMk cId="43710822" sldId="318"/>
            <ac:spMk id="2" creationId="{848F9340-7710-4A1B-BC03-FA1935932E5A}"/>
          </ac:spMkLst>
        </pc:spChg>
        <pc:spChg chg="mod">
          <ac:chgData name="Kyle Storrier" userId="08d9cd61-382d-4a71-8e09-17c2cd8791c0" providerId="ADAL" clId="{729B89CE-72A7-4A94-8F16-36E02DCF38CC}" dt="2022-04-04T20:14:19.150" v="7789" actId="20577"/>
          <ac:spMkLst>
            <pc:docMk/>
            <pc:sldMk cId="43710822" sldId="318"/>
            <ac:spMk id="3" creationId="{84F5DB07-4129-4113-929C-5438A914F42C}"/>
          </ac:spMkLst>
        </pc:spChg>
      </pc:sldChg>
      <pc:sldChg chg="modSp add mod ord modNotesTx">
        <pc:chgData name="Kyle Storrier" userId="08d9cd61-382d-4a71-8e09-17c2cd8791c0" providerId="ADAL" clId="{729B89CE-72A7-4A94-8F16-36E02DCF38CC}" dt="2022-05-02T17:23:30.970" v="7904" actId="20577"/>
        <pc:sldMkLst>
          <pc:docMk/>
          <pc:sldMk cId="3705809316" sldId="319"/>
        </pc:sldMkLst>
        <pc:spChg chg="mod">
          <ac:chgData name="Kyle Storrier" userId="08d9cd61-382d-4a71-8e09-17c2cd8791c0" providerId="ADAL" clId="{729B89CE-72A7-4A94-8F16-36E02DCF38CC}" dt="2022-02-07T18:09:12.657" v="6511" actId="20577"/>
          <ac:spMkLst>
            <pc:docMk/>
            <pc:sldMk cId="3705809316" sldId="319"/>
            <ac:spMk id="3" creationId="{860A58F6-AE18-41B4-AFFA-FF458B827B71}"/>
          </ac:spMkLst>
        </pc:spChg>
      </pc:sldChg>
      <pc:sldChg chg="modSp add del mod ord modShow">
        <pc:chgData name="Kyle Storrier" userId="08d9cd61-382d-4a71-8e09-17c2cd8791c0" providerId="ADAL" clId="{729B89CE-72A7-4A94-8F16-36E02DCF38CC}" dt="2022-03-28T21:38:54.494" v="7140" actId="47"/>
        <pc:sldMkLst>
          <pc:docMk/>
          <pc:sldMk cId="3202752465" sldId="320"/>
        </pc:sldMkLst>
        <pc:spChg chg="mod">
          <ac:chgData name="Kyle Storrier" userId="08d9cd61-382d-4a71-8e09-17c2cd8791c0" providerId="ADAL" clId="{729B89CE-72A7-4A94-8F16-36E02DCF38CC}" dt="2022-02-06T18:07:52.204" v="4901" actId="20577"/>
          <ac:spMkLst>
            <pc:docMk/>
            <pc:sldMk cId="3202752465" sldId="320"/>
            <ac:spMk id="2" creationId="{F41B23A2-6CC6-4CDD-A4DB-D8AC5CCE7A9D}"/>
          </ac:spMkLst>
        </pc:spChg>
      </pc:sldChg>
      <pc:sldChg chg="modSp add del mod ord modShow">
        <pc:chgData name="Kyle Storrier" userId="08d9cd61-382d-4a71-8e09-17c2cd8791c0" providerId="ADAL" clId="{729B89CE-72A7-4A94-8F16-36E02DCF38CC}" dt="2022-03-28T21:40:37.887" v="7145" actId="47"/>
        <pc:sldMkLst>
          <pc:docMk/>
          <pc:sldMk cId="1084538564" sldId="321"/>
        </pc:sldMkLst>
        <pc:spChg chg="mod">
          <ac:chgData name="Kyle Storrier" userId="08d9cd61-382d-4a71-8e09-17c2cd8791c0" providerId="ADAL" clId="{729B89CE-72A7-4A94-8F16-36E02DCF38CC}" dt="2022-02-06T18:08:49.843" v="4934" actId="20577"/>
          <ac:spMkLst>
            <pc:docMk/>
            <pc:sldMk cId="1084538564" sldId="321"/>
            <ac:spMk id="2" creationId="{F41B23A2-6CC6-4CDD-A4DB-D8AC5CCE7A9D}"/>
          </ac:spMkLst>
        </pc:spChg>
      </pc:sldChg>
      <pc:sldChg chg="modSp add del mod">
        <pc:chgData name="Kyle Storrier" userId="08d9cd61-382d-4a71-8e09-17c2cd8791c0" providerId="ADAL" clId="{729B89CE-72A7-4A94-8F16-36E02DCF38CC}" dt="2022-03-28T21:38:08.733" v="7139" actId="47"/>
        <pc:sldMkLst>
          <pc:docMk/>
          <pc:sldMk cId="3205896023" sldId="322"/>
        </pc:sldMkLst>
        <pc:picChg chg="mod">
          <ac:chgData name="Kyle Storrier" userId="08d9cd61-382d-4a71-8e09-17c2cd8791c0" providerId="ADAL" clId="{729B89CE-72A7-4A94-8F16-36E02DCF38CC}" dt="2022-03-28T21:37:32.939" v="7133" actId="14826"/>
          <ac:picMkLst>
            <pc:docMk/>
            <pc:sldMk cId="3205896023" sldId="322"/>
            <ac:picMk id="5" creationId="{F18B58B7-CAB6-4C4A-ABE7-8D8D3DD01F3D}"/>
          </ac:picMkLst>
        </pc:picChg>
      </pc:sldChg>
      <pc:sldChg chg="addSp delSp modSp add mod modNotesTx">
        <pc:chgData name="Kyle Storrier" userId="08d9cd61-382d-4a71-8e09-17c2cd8791c0" providerId="ADAL" clId="{729B89CE-72A7-4A94-8F16-36E02DCF38CC}" dt="2022-05-04T20:34:09.102" v="9352" actId="20577"/>
        <pc:sldMkLst>
          <pc:docMk/>
          <pc:sldMk cId="2420232013" sldId="323"/>
        </pc:sldMkLst>
        <pc:picChg chg="add mod">
          <ac:chgData name="Kyle Storrier" userId="08d9cd61-382d-4a71-8e09-17c2cd8791c0" providerId="ADAL" clId="{729B89CE-72A7-4A94-8F16-36E02DCF38CC}" dt="2022-03-28T21:57:37.626" v="7146" actId="14826"/>
          <ac:picMkLst>
            <pc:docMk/>
            <pc:sldMk cId="2420232013" sldId="323"/>
            <ac:picMk id="4" creationId="{24C54A96-5281-4AD1-93D6-F7FC4C02E0F0}"/>
          </ac:picMkLst>
        </pc:picChg>
        <pc:picChg chg="del mod">
          <ac:chgData name="Kyle Storrier" userId="08d9cd61-382d-4a71-8e09-17c2cd8791c0" providerId="ADAL" clId="{729B89CE-72A7-4A94-8F16-36E02DCF38CC}" dt="2022-03-28T21:37:49.035" v="7134" actId="478"/>
          <ac:picMkLst>
            <pc:docMk/>
            <pc:sldMk cId="2420232013" sldId="323"/>
            <ac:picMk id="5" creationId="{F18B58B7-CAB6-4C4A-ABE7-8D8D3DD01F3D}"/>
          </ac:picMkLst>
        </pc:picChg>
      </pc:sldChg>
      <pc:sldChg chg="addSp delSp modSp add mod modNotesTx">
        <pc:chgData name="Kyle Storrier" userId="08d9cd61-382d-4a71-8e09-17c2cd8791c0" providerId="ADAL" clId="{729B89CE-72A7-4A94-8F16-36E02DCF38CC}" dt="2022-05-04T20:37:58.489" v="9500" actId="20577"/>
        <pc:sldMkLst>
          <pc:docMk/>
          <pc:sldMk cId="1127512792" sldId="324"/>
        </pc:sldMkLst>
        <pc:picChg chg="add mod">
          <ac:chgData name="Kyle Storrier" userId="08d9cd61-382d-4a71-8e09-17c2cd8791c0" providerId="ADAL" clId="{729B89CE-72A7-4A94-8F16-36E02DCF38CC}" dt="2022-03-28T21:39:19.422" v="7144" actId="1076"/>
          <ac:picMkLst>
            <pc:docMk/>
            <pc:sldMk cId="1127512792" sldId="324"/>
            <ac:picMk id="4" creationId="{CA908699-46DB-4B81-B0CE-9E1E8997E63C}"/>
          </ac:picMkLst>
        </pc:picChg>
        <pc:picChg chg="del">
          <ac:chgData name="Kyle Storrier" userId="08d9cd61-382d-4a71-8e09-17c2cd8791c0" providerId="ADAL" clId="{729B89CE-72A7-4A94-8F16-36E02DCF38CC}" dt="2022-03-28T21:39:02.389" v="7142" actId="478"/>
          <ac:picMkLst>
            <pc:docMk/>
            <pc:sldMk cId="1127512792" sldId="324"/>
            <ac:picMk id="5" creationId="{F18B58B7-CAB6-4C4A-ABE7-8D8D3DD01F3D}"/>
          </ac:picMkLst>
        </pc:picChg>
      </pc:sldChg>
      <pc:sldChg chg="addSp delSp modSp add mod modNotesTx">
        <pc:chgData name="Kyle Storrier" userId="08d9cd61-382d-4a71-8e09-17c2cd8791c0" providerId="ADAL" clId="{729B89CE-72A7-4A94-8F16-36E02DCF38CC}" dt="2022-05-02T17:26:36.173" v="8075" actId="20577"/>
        <pc:sldMkLst>
          <pc:docMk/>
          <pc:sldMk cId="3350811020" sldId="325"/>
        </pc:sldMkLst>
        <pc:spChg chg="add mod">
          <ac:chgData name="Kyle Storrier" userId="08d9cd61-382d-4a71-8e09-17c2cd8791c0" providerId="ADAL" clId="{729B89CE-72A7-4A94-8F16-36E02DCF38CC}" dt="2022-04-04T20:12:53.905" v="7783" actId="20577"/>
          <ac:spMkLst>
            <pc:docMk/>
            <pc:sldMk cId="3350811020" sldId="325"/>
            <ac:spMk id="5" creationId="{D5642964-AE26-41F8-8734-718D8574AA17}"/>
          </ac:spMkLst>
        </pc:spChg>
        <pc:spChg chg="mod">
          <ac:chgData name="Kyle Storrier" userId="08d9cd61-382d-4a71-8e09-17c2cd8791c0" providerId="ADAL" clId="{729B89CE-72A7-4A94-8F16-36E02DCF38CC}" dt="2022-04-04T20:12:57.739" v="7784" actId="1076"/>
          <ac:spMkLst>
            <pc:docMk/>
            <pc:sldMk cId="3350811020" sldId="325"/>
            <ac:spMk id="8" creationId="{40BC0D29-5867-437F-BA79-952F7D40B05B}"/>
          </ac:spMkLst>
        </pc:spChg>
        <pc:picChg chg="del">
          <ac:chgData name="Kyle Storrier" userId="08d9cd61-382d-4a71-8e09-17c2cd8791c0" providerId="ADAL" clId="{729B89CE-72A7-4A94-8F16-36E02DCF38CC}" dt="2022-03-28T22:33:06.333" v="7153" actId="478"/>
          <ac:picMkLst>
            <pc:docMk/>
            <pc:sldMk cId="3350811020" sldId="325"/>
            <ac:picMk id="5" creationId="{88D4FA54-CC7C-4E9D-A2EC-F19795D15BB2}"/>
          </ac:picMkLst>
        </pc:picChg>
        <pc:picChg chg="del">
          <ac:chgData name="Kyle Storrier" userId="08d9cd61-382d-4a71-8e09-17c2cd8791c0" providerId="ADAL" clId="{729B89CE-72A7-4A94-8F16-36E02DCF38CC}" dt="2022-03-28T22:33:05.832" v="7152" actId="478"/>
          <ac:picMkLst>
            <pc:docMk/>
            <pc:sldMk cId="3350811020" sldId="325"/>
            <ac:picMk id="7" creationId="{216EA0EE-BDFA-4665-8851-88F815B959E4}"/>
          </ac:picMkLst>
        </pc:picChg>
        <pc:picChg chg="add mod">
          <ac:chgData name="Kyle Storrier" userId="08d9cd61-382d-4a71-8e09-17c2cd8791c0" providerId="ADAL" clId="{729B89CE-72A7-4A94-8F16-36E02DCF38CC}" dt="2022-03-28T22:35:05.708" v="7169" actId="1076"/>
          <ac:picMkLst>
            <pc:docMk/>
            <pc:sldMk cId="3350811020" sldId="325"/>
            <ac:picMk id="9" creationId="{78F1196B-6CEB-43A3-B319-DAF4F2BEAC36}"/>
          </ac:picMkLst>
        </pc:picChg>
        <pc:picChg chg="add mod">
          <ac:chgData name="Kyle Storrier" userId="08d9cd61-382d-4a71-8e09-17c2cd8791c0" providerId="ADAL" clId="{729B89CE-72A7-4A94-8F16-36E02DCF38CC}" dt="2022-03-28T22:35:06.811" v="7170" actId="1076"/>
          <ac:picMkLst>
            <pc:docMk/>
            <pc:sldMk cId="3350811020" sldId="325"/>
            <ac:picMk id="11" creationId="{0F3F5A9D-CF0D-4F60-8A4E-A8065BD9C32D}"/>
          </ac:picMkLst>
        </pc:picChg>
      </pc:sldChg>
      <pc:sldChg chg="addSp delSp modSp add mod">
        <pc:chgData name="Kyle Storrier" userId="08d9cd61-382d-4a71-8e09-17c2cd8791c0" providerId="ADAL" clId="{729B89CE-72A7-4A94-8F16-36E02DCF38CC}" dt="2022-05-02T17:21:39.930" v="7900" actId="20577"/>
        <pc:sldMkLst>
          <pc:docMk/>
          <pc:sldMk cId="1370133475" sldId="326"/>
        </pc:sldMkLst>
        <pc:spChg chg="mod">
          <ac:chgData name="Kyle Storrier" userId="08d9cd61-382d-4a71-8e09-17c2cd8791c0" providerId="ADAL" clId="{729B89CE-72A7-4A94-8F16-36E02DCF38CC}" dt="2022-03-31T23:49:31.999" v="7184" actId="14100"/>
          <ac:spMkLst>
            <pc:docMk/>
            <pc:sldMk cId="1370133475" sldId="326"/>
            <ac:spMk id="3" creationId="{F0F15EFF-989F-4597-91F0-652B972B996F}"/>
          </ac:spMkLst>
        </pc:spChg>
        <pc:spChg chg="mod">
          <ac:chgData name="Kyle Storrier" userId="08d9cd61-382d-4a71-8e09-17c2cd8791c0" providerId="ADAL" clId="{729B89CE-72A7-4A94-8F16-36E02DCF38CC}" dt="2022-05-02T17:21:37.181" v="7898" actId="20577"/>
          <ac:spMkLst>
            <pc:docMk/>
            <pc:sldMk cId="1370133475" sldId="326"/>
            <ac:spMk id="6" creationId="{B2493584-3B61-4C3E-A1CE-649C0645FC42}"/>
          </ac:spMkLst>
        </pc:spChg>
        <pc:spChg chg="add del mod">
          <ac:chgData name="Kyle Storrier" userId="08d9cd61-382d-4a71-8e09-17c2cd8791c0" providerId="ADAL" clId="{729B89CE-72A7-4A94-8F16-36E02DCF38CC}" dt="2022-05-02T17:21:39.930" v="7900" actId="20577"/>
          <ac:spMkLst>
            <pc:docMk/>
            <pc:sldMk cId="1370133475" sldId="326"/>
            <ac:spMk id="7" creationId="{73C9C68B-F8BC-468E-98D4-3FDB9B6ED1CC}"/>
          </ac:spMkLst>
        </pc:spChg>
        <pc:picChg chg="del">
          <ac:chgData name="Kyle Storrier" userId="08d9cd61-382d-4a71-8e09-17c2cd8791c0" providerId="ADAL" clId="{729B89CE-72A7-4A94-8F16-36E02DCF38CC}" dt="2022-03-31T23:49:03.782" v="7178" actId="478"/>
          <ac:picMkLst>
            <pc:docMk/>
            <pc:sldMk cId="1370133475" sldId="326"/>
            <ac:picMk id="5" creationId="{18729839-CF7B-49E8-983B-5889C770ED8A}"/>
          </ac:picMkLst>
        </pc:picChg>
        <pc:picChg chg="add mod">
          <ac:chgData name="Kyle Storrier" userId="08d9cd61-382d-4a71-8e09-17c2cd8791c0" providerId="ADAL" clId="{729B89CE-72A7-4A94-8F16-36E02DCF38CC}" dt="2022-03-31T23:49:16.423" v="7181" actId="1076"/>
          <ac:picMkLst>
            <pc:docMk/>
            <pc:sldMk cId="1370133475" sldId="326"/>
            <ac:picMk id="8" creationId="{7BAE5D18-830F-4C41-8E3A-BBAE6E10C1A9}"/>
          </ac:picMkLst>
        </pc:picChg>
      </pc:sldChg>
      <pc:sldChg chg="add del mod modShow">
        <pc:chgData name="Kyle Storrier" userId="08d9cd61-382d-4a71-8e09-17c2cd8791c0" providerId="ADAL" clId="{729B89CE-72A7-4A94-8F16-36E02DCF38CC}" dt="2022-05-02T17:22:12.068" v="7901" actId="2696"/>
        <pc:sldMkLst>
          <pc:docMk/>
          <pc:sldMk cId="3239036595" sldId="327"/>
        </pc:sldMkLst>
      </pc:sldChg>
      <pc:sldChg chg="add del mod modShow">
        <pc:chgData name="Kyle Storrier" userId="08d9cd61-382d-4a71-8e09-17c2cd8791c0" providerId="ADAL" clId="{729B89CE-72A7-4A94-8F16-36E02DCF38CC}" dt="2022-05-02T17:16:11.462" v="7896" actId="2696"/>
        <pc:sldMkLst>
          <pc:docMk/>
          <pc:sldMk cId="3121619629" sldId="328"/>
        </pc:sldMkLst>
      </pc:sldChg>
      <pc:sldChg chg="addSp delSp modSp add mod modTransition addCm">
        <pc:chgData name="Kyle Storrier" userId="08d9cd61-382d-4a71-8e09-17c2cd8791c0" providerId="ADAL" clId="{729B89CE-72A7-4A94-8F16-36E02DCF38CC}" dt="2022-04-29T20:47:06.098" v="7894"/>
        <pc:sldMkLst>
          <pc:docMk/>
          <pc:sldMk cId="1854441715" sldId="329"/>
        </pc:sldMkLst>
        <pc:spChg chg="add mod">
          <ac:chgData name="Kyle Storrier" userId="08d9cd61-382d-4a71-8e09-17c2cd8791c0" providerId="ADAL" clId="{729B89CE-72A7-4A94-8F16-36E02DCF38CC}" dt="2022-04-29T20:44:16.249" v="7863" actId="207"/>
          <ac:spMkLst>
            <pc:docMk/>
            <pc:sldMk cId="1854441715" sldId="329"/>
            <ac:spMk id="4" creationId="{4AC1044D-858D-46BE-91C1-DC145A0F4486}"/>
          </ac:spMkLst>
        </pc:spChg>
        <pc:spChg chg="add mod">
          <ac:chgData name="Kyle Storrier" userId="08d9cd61-382d-4a71-8e09-17c2cd8791c0" providerId="ADAL" clId="{729B89CE-72A7-4A94-8F16-36E02DCF38CC}" dt="2022-04-29T20:44:20.843" v="7865" actId="1076"/>
          <ac:spMkLst>
            <pc:docMk/>
            <pc:sldMk cId="1854441715" sldId="329"/>
            <ac:spMk id="8" creationId="{8EF64D2D-A11F-4415-9EB3-1E68E0BD35DC}"/>
          </ac:spMkLst>
        </pc:spChg>
        <pc:picChg chg="add mod ord modCrop">
          <ac:chgData name="Kyle Storrier" userId="08d9cd61-382d-4a71-8e09-17c2cd8791c0" providerId="ADAL" clId="{729B89CE-72A7-4A94-8F16-36E02DCF38CC}" dt="2022-04-29T20:43:53.243" v="7858" actId="1076"/>
          <ac:picMkLst>
            <pc:docMk/>
            <pc:sldMk cId="1854441715" sldId="329"/>
            <ac:picMk id="6" creationId="{68584CA4-E82C-400D-937E-86D0DB81E7DC}"/>
          </ac:picMkLst>
        </pc:picChg>
        <pc:picChg chg="del">
          <ac:chgData name="Kyle Storrier" userId="08d9cd61-382d-4a71-8e09-17c2cd8791c0" providerId="ADAL" clId="{729B89CE-72A7-4A94-8F16-36E02DCF38CC}" dt="2022-04-29T20:43:14.413" v="7854" actId="478"/>
          <ac:picMkLst>
            <pc:docMk/>
            <pc:sldMk cId="1854441715" sldId="329"/>
            <ac:picMk id="11" creationId="{C74A8311-C4F7-410E-AF34-FA6D7979650C}"/>
          </ac:picMkLst>
        </pc:picChg>
        <pc:picChg chg="mod modCrop">
          <ac:chgData name="Kyle Storrier" userId="08d9cd61-382d-4a71-8e09-17c2cd8791c0" providerId="ADAL" clId="{729B89CE-72A7-4A94-8F16-36E02DCF38CC}" dt="2022-04-29T20:43:54.899" v="7859" actId="1076"/>
          <ac:picMkLst>
            <pc:docMk/>
            <pc:sldMk cId="1854441715" sldId="329"/>
            <ac:picMk id="12" creationId="{58D1C9F2-5B47-490E-98FB-18F663DA81A5}"/>
          </ac:picMkLst>
        </pc:picChg>
      </pc:sldChg>
      <pc:sldChg chg="add modTransition">
        <pc:chgData name="Kyle Storrier" userId="08d9cd61-382d-4a71-8e09-17c2cd8791c0" providerId="ADAL" clId="{729B89CE-72A7-4A94-8F16-36E02DCF38CC}" dt="2022-04-29T20:47:07.801" v="7895"/>
        <pc:sldMkLst>
          <pc:docMk/>
          <pc:sldMk cId="2535912384" sldId="330"/>
        </pc:sldMkLst>
      </pc:sldChg>
      <pc:sldChg chg="modSp add mod addCm modNotesTx">
        <pc:chgData name="Kyle Storrier" userId="08d9cd61-382d-4a71-8e09-17c2cd8791c0" providerId="ADAL" clId="{729B89CE-72A7-4A94-8F16-36E02DCF38CC}" dt="2022-05-04T20:50:10.955" v="10317" actId="20577"/>
        <pc:sldMkLst>
          <pc:docMk/>
          <pc:sldMk cId="2225826589" sldId="331"/>
        </pc:sldMkLst>
        <pc:spChg chg="mod">
          <ac:chgData name="Kyle Storrier" userId="08d9cd61-382d-4a71-8e09-17c2cd8791c0" providerId="ADAL" clId="{729B89CE-72A7-4A94-8F16-36E02DCF38CC}" dt="2022-05-04T20:43:44.541" v="9543" actId="20577"/>
          <ac:spMkLst>
            <pc:docMk/>
            <pc:sldMk cId="2225826589" sldId="331"/>
            <ac:spMk id="2" creationId="{F41B23A2-6CC6-4CDD-A4DB-D8AC5CCE7A9D}"/>
          </ac:spMkLst>
        </pc:spChg>
        <pc:picChg chg="mod">
          <ac:chgData name="Kyle Storrier" userId="08d9cd61-382d-4a71-8e09-17c2cd8791c0" providerId="ADAL" clId="{729B89CE-72A7-4A94-8F16-36E02DCF38CC}" dt="2022-05-04T20:43:10.947" v="9502" actId="14826"/>
          <ac:picMkLst>
            <pc:docMk/>
            <pc:sldMk cId="2225826589" sldId="331"/>
            <ac:picMk id="4" creationId="{CA908699-46DB-4B81-B0CE-9E1E8997E6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0BBE9-7EA1-44C3-A0A4-44F188A4D3F6}" type="datetimeFigureOut">
              <a:rPr lang="en-US" smtClean="0"/>
              <a:t>5/6/2022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88EAD-9707-49A0-AB54-7B67FDB42421}" type="slidenum">
              <a:rPr lang="en-US" smtClean="0"/>
              <a:t>‹#›</a:t>
            </a:fld>
            <a:endParaRPr lang="en-US" dirty="0"/>
          </a:p>
        </p:txBody>
      </p:sp>
    </p:spTree>
    <p:extLst>
      <p:ext uri="{BB962C8B-B14F-4D97-AF65-F5344CB8AC3E}">
        <p14:creationId xmlns:p14="http://schemas.microsoft.com/office/powerpoint/2010/main" val="107661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My name is Kyle Storrier, and I am here to present “Sabre: Sender-Anonymous Messaging with Fast Audits”</a:t>
            </a:r>
          </a:p>
        </p:txBody>
      </p:sp>
      <p:sp>
        <p:nvSpPr>
          <p:cNvPr id="4" name="Slide Number Placeholder 3"/>
          <p:cNvSpPr>
            <a:spLocks noGrp="1"/>
          </p:cNvSpPr>
          <p:nvPr>
            <p:ph type="sldNum" sz="quarter" idx="5"/>
          </p:nvPr>
        </p:nvSpPr>
        <p:spPr/>
        <p:txBody>
          <a:bodyPr/>
          <a:lstStyle/>
          <a:p>
            <a:fld id="{24F88EAD-9707-49A0-AB54-7B67FDB42421}" type="slidenum">
              <a:rPr lang="en-US" smtClean="0"/>
              <a:t>0</a:t>
            </a:fld>
            <a:endParaRPr lang="en-US" dirty="0"/>
          </a:p>
        </p:txBody>
      </p:sp>
    </p:spTree>
    <p:extLst>
      <p:ext uri="{BB962C8B-B14F-4D97-AF65-F5344CB8AC3E}">
        <p14:creationId xmlns:p14="http://schemas.microsoft.com/office/powerpoint/2010/main" val="116129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Secret sharing divides a secret value into two or more shares such that some minimum threshold number of shares must be combined in order to reveal the secret.</a:t>
            </a:r>
          </a:p>
          <a:p>
            <a:pPr marL="171450" indent="-171450">
              <a:buFont typeface="Arial" panose="020B0604020202020204" pitchFamily="34" charset="0"/>
              <a:buChar char="•"/>
            </a:pPr>
            <a:r>
              <a:rPr lang="en-CA" dirty="0"/>
              <a:t>In our work, we use secret sharing schemes which divide a value into two shares where both shares are needed to reconstruct the secret.</a:t>
            </a:r>
          </a:p>
          <a:p>
            <a:pPr marL="171450" indent="-171450">
              <a:buFont typeface="Arial" panose="020B0604020202020204" pitchFamily="34" charset="0"/>
              <a:buChar char="•"/>
            </a:pPr>
            <a:r>
              <a:rPr lang="en-CA" dirty="0"/>
              <a:t>The scheme used in our work is based on a simple idea. We have a secret value x which is an element of a group G</a:t>
            </a:r>
          </a:p>
          <a:p>
            <a:pPr marL="171450" indent="-171450">
              <a:buFont typeface="Arial" panose="020B0604020202020204" pitchFamily="34" charset="0"/>
              <a:buChar char="•"/>
            </a:pPr>
            <a:r>
              <a:rPr lang="en-CA" dirty="0"/>
              <a:t>We then select one share to be a random value in G</a:t>
            </a:r>
          </a:p>
          <a:p>
            <a:pPr marL="171450" indent="-171450">
              <a:buFont typeface="Arial" panose="020B0604020202020204" pitchFamily="34" charset="0"/>
              <a:buChar char="•"/>
            </a:pPr>
            <a:r>
              <a:rPr lang="en-CA" dirty="0"/>
              <a:t>The other share is then computed so that it makes the sum of the shares equal the secret x</a:t>
            </a:r>
          </a:p>
          <a:p>
            <a:pPr marL="171450" indent="-171450">
              <a:buFont typeface="Arial" panose="020B0604020202020204" pitchFamily="34" charset="0"/>
              <a:buChar char="•"/>
            </a:pPr>
            <a:r>
              <a:rPr lang="en-CA" dirty="0"/>
              <a:t>If you are familiar with the concept of a one-time pad, we have essentially done that here with one share being the key and the other being the ciphertext.</a:t>
            </a:r>
          </a:p>
          <a:p>
            <a:pPr marL="171450" indent="-171450">
              <a:buFont typeface="Arial" panose="020B0604020202020204" pitchFamily="34" charset="0"/>
              <a:buChar char="•"/>
            </a:pPr>
            <a:r>
              <a:rPr lang="en-CA" dirty="0"/>
              <a:t>This means that both of our shares are essentially random, hiding the secret value from any party who only knows one share.</a:t>
            </a:r>
          </a:p>
          <a:p>
            <a:pPr marL="171450" indent="-171450">
              <a:buFont typeface="Arial" panose="020B0604020202020204" pitchFamily="34" charset="0"/>
              <a:buChar char="•"/>
            </a:pPr>
            <a:r>
              <a:rPr lang="en-CA" dirty="0"/>
              <a:t>These shares are then distributed to the relevant parties. Whenever these parties want, they can exchange their shares and reveal the secret by adding the two values together.</a:t>
            </a:r>
          </a:p>
        </p:txBody>
      </p:sp>
      <p:sp>
        <p:nvSpPr>
          <p:cNvPr id="4" name="Slide Number Placeholder 3"/>
          <p:cNvSpPr>
            <a:spLocks noGrp="1"/>
          </p:cNvSpPr>
          <p:nvPr>
            <p:ph type="sldNum" sz="quarter" idx="5"/>
          </p:nvPr>
        </p:nvSpPr>
        <p:spPr/>
        <p:txBody>
          <a:bodyPr/>
          <a:lstStyle/>
          <a:p>
            <a:fld id="{24F88EAD-9707-49A0-AB54-7B67FDB42421}" type="slidenum">
              <a:rPr lang="en-US" smtClean="0"/>
              <a:t>9</a:t>
            </a:fld>
            <a:endParaRPr lang="en-US" dirty="0"/>
          </a:p>
        </p:txBody>
      </p:sp>
    </p:spTree>
    <p:extLst>
      <p:ext uri="{BB962C8B-B14F-4D97-AF65-F5344CB8AC3E}">
        <p14:creationId xmlns:p14="http://schemas.microsoft.com/office/powerpoint/2010/main" val="145447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Now, if two parties have additive shares of two different secrets x and y, the holders of the secrets can compute secret shares of </a:t>
            </a:r>
            <a:r>
              <a:rPr lang="en-CA" dirty="0" err="1"/>
              <a:t>x+y</a:t>
            </a:r>
            <a:r>
              <a:rPr lang="en-CA" dirty="0"/>
              <a:t> without needing to communicate or bring in a third party.</a:t>
            </a:r>
          </a:p>
          <a:p>
            <a:pPr marL="171450" indent="-171450">
              <a:buFont typeface="Arial" panose="020B0604020202020204" pitchFamily="34" charset="0"/>
              <a:buChar char="•"/>
            </a:pPr>
            <a:r>
              <a:rPr lang="en-CA" dirty="0"/>
              <a:t>A share of </a:t>
            </a:r>
            <a:r>
              <a:rPr lang="en-CA" dirty="0" err="1"/>
              <a:t>x+y</a:t>
            </a:r>
            <a:r>
              <a:rPr lang="en-CA" dirty="0"/>
              <a:t> is simply a share of x + a share of y</a:t>
            </a:r>
          </a:p>
        </p:txBody>
      </p:sp>
      <p:sp>
        <p:nvSpPr>
          <p:cNvPr id="4" name="Slide Number Placeholder 3"/>
          <p:cNvSpPr>
            <a:spLocks noGrp="1"/>
          </p:cNvSpPr>
          <p:nvPr>
            <p:ph type="sldNum" sz="quarter" idx="5"/>
          </p:nvPr>
        </p:nvSpPr>
        <p:spPr/>
        <p:txBody>
          <a:bodyPr/>
          <a:lstStyle/>
          <a:p>
            <a:fld id="{24F88EAD-9707-49A0-AB54-7B67FDB42421}" type="slidenum">
              <a:rPr lang="en-US" smtClean="0"/>
              <a:t>10</a:t>
            </a:fld>
            <a:endParaRPr lang="en-US" dirty="0"/>
          </a:p>
        </p:txBody>
      </p:sp>
    </p:spTree>
    <p:extLst>
      <p:ext uri="{BB962C8B-B14F-4D97-AF65-F5344CB8AC3E}">
        <p14:creationId xmlns:p14="http://schemas.microsoft.com/office/powerpoint/2010/main" val="165507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Now, if two parties have additive shares of two different secrets x and y, the holders of the secrets can compute secret shares of </a:t>
            </a:r>
            <a:r>
              <a:rPr lang="en-CA" dirty="0" err="1"/>
              <a:t>x+y</a:t>
            </a:r>
            <a:r>
              <a:rPr lang="en-CA" dirty="0"/>
              <a:t> without needing to communicate or bring in a third party.</a:t>
            </a:r>
          </a:p>
          <a:p>
            <a:pPr marL="171450" indent="-171450">
              <a:buFont typeface="Arial" panose="020B0604020202020204" pitchFamily="34" charset="0"/>
              <a:buChar char="•"/>
            </a:pPr>
            <a:r>
              <a:rPr lang="en-CA" dirty="0"/>
              <a:t>A share of </a:t>
            </a:r>
            <a:r>
              <a:rPr lang="en-CA" dirty="0" err="1"/>
              <a:t>x+y</a:t>
            </a:r>
            <a:r>
              <a:rPr lang="en-CA" dirty="0"/>
              <a:t> is simply a share of x + a share of y</a:t>
            </a:r>
          </a:p>
          <a:p>
            <a:pPr marL="171450" indent="-171450">
              <a:buFont typeface="Arial" panose="020B0604020202020204" pitchFamily="34" charset="0"/>
              <a:buChar char="•"/>
            </a:pPr>
            <a:r>
              <a:rPr lang="en-CA" dirty="0"/>
              <a:t>Assuming that some multiplication-like operation even exists for this group, multiplication is more costly than addition.</a:t>
            </a:r>
          </a:p>
          <a:p>
            <a:pPr marL="171450" indent="-171450">
              <a:buFont typeface="Arial" panose="020B0604020202020204" pitchFamily="34" charset="0"/>
              <a:buChar char="•"/>
            </a:pPr>
            <a:r>
              <a:rPr lang="en-CA" dirty="0"/>
              <a:t>If you are interested, I can explain more about how multiplication is performed during the questions and answers period.</a:t>
            </a:r>
          </a:p>
        </p:txBody>
      </p:sp>
      <p:sp>
        <p:nvSpPr>
          <p:cNvPr id="4" name="Slide Number Placeholder 3"/>
          <p:cNvSpPr>
            <a:spLocks noGrp="1"/>
          </p:cNvSpPr>
          <p:nvPr>
            <p:ph type="sldNum" sz="quarter" idx="5"/>
          </p:nvPr>
        </p:nvSpPr>
        <p:spPr/>
        <p:txBody>
          <a:bodyPr/>
          <a:lstStyle/>
          <a:p>
            <a:fld id="{24F88EAD-9707-49A0-AB54-7B67FDB42421}" type="slidenum">
              <a:rPr lang="en-US" smtClean="0"/>
              <a:t>11</a:t>
            </a:fld>
            <a:endParaRPr lang="en-US" dirty="0"/>
          </a:p>
        </p:txBody>
      </p:sp>
    </p:spTree>
    <p:extLst>
      <p:ext uri="{BB962C8B-B14F-4D97-AF65-F5344CB8AC3E}">
        <p14:creationId xmlns:p14="http://schemas.microsoft.com/office/powerpoint/2010/main" val="71109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 generally use </a:t>
                </a: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or </a:t>
                </a:r>
                <a14:m>
                  <m:oMath xmlns:m="http://schemas.openxmlformats.org/officeDocument/2006/math">
                    <m:sSubSup>
                      <m:sSubSupPr>
                        <m:ctrlPr>
                          <a:rPr lang="en-CA" i="1" smtClean="0">
                            <a:latin typeface="Cambria Math" panose="02040503050406030204" pitchFamily="18" charset="0"/>
                          </a:rPr>
                        </m:ctrlPr>
                      </m:sSubSupPr>
                      <m:e>
                        <m:r>
                          <a:rPr lang="en-CA"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rPr>
                          <m:t>2</m:t>
                        </m:r>
                      </m:sub>
                      <m:sup>
                        <m:r>
                          <a:rPr lang="en-US" b="0" i="1" smtClean="0">
                            <a:latin typeface="Cambria Math" panose="02040503050406030204" pitchFamily="18" charset="0"/>
                          </a:rPr>
                          <m:t>ℓ</m:t>
                        </m:r>
                      </m:sup>
                    </m:sSubSup>
                  </m:oMath>
                </a14:m>
                <a:r>
                  <a:rPr lang="en-CA" dirty="0"/>
                  <a:t> as our </a:t>
                </a:r>
                <a14:m>
                  <m:oMath xmlns:m="http://schemas.openxmlformats.org/officeDocument/2006/math">
                    <m:r>
                      <a:rPr lang="en-CA" i="1">
                        <a:latin typeface="Cambria Math" panose="02040503050406030204" pitchFamily="18" charset="0"/>
                        <a:ea typeface="Cambria Math" panose="02040503050406030204" pitchFamily="18" charset="0"/>
                      </a:rPr>
                      <m:t>𝔾</m:t>
                    </m:r>
                  </m:oMath>
                </a14:m>
                <a:endParaRPr lang="en-CA" dirty="0"/>
              </a:p>
              <a:p>
                <a:pPr marL="171450" indent="-171450">
                  <a:buFont typeface="Arial" panose="020B0604020202020204" pitchFamily="34" charset="0"/>
                  <a:buChar char="•"/>
                </a:pP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is the set of integers modulo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oMath>
                </a14:m>
                <a:endParaRPr lang="en-CA" dirty="0"/>
              </a:p>
              <a:p>
                <a:pPr marL="171450" indent="-171450">
                  <a:buFont typeface="Arial" panose="020B0604020202020204" pitchFamily="34" charset="0"/>
                  <a:buChar char="•"/>
                </a:pPr>
                <a14:m>
                  <m:oMath xmlns:m="http://schemas.openxmlformats.org/officeDocument/2006/math">
                    <m:sSubSup>
                      <m:sSubSupPr>
                        <m:ctrlPr>
                          <a:rPr lang="en-CA" i="1" smtClean="0">
                            <a:latin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rPr>
                          <m:t>2</m:t>
                        </m:r>
                      </m:sub>
                      <m:sup>
                        <m:r>
                          <a:rPr lang="en-US" b="0" i="1" smtClean="0">
                            <a:latin typeface="Cambria Math" panose="02040503050406030204" pitchFamily="18" charset="0"/>
                          </a:rPr>
                          <m:t>ℓ</m:t>
                        </m:r>
                      </m:sup>
                    </m:sSubSup>
                  </m:oMath>
                </a14:m>
                <a:r>
                  <a:rPr lang="en-CA" dirty="0"/>
                  <a:t> is the set of length </a:t>
                </a:r>
                <a14:m>
                  <m:oMath xmlns:m="http://schemas.openxmlformats.org/officeDocument/2006/math">
                    <m:r>
                      <a:rPr lang="en-US" b="0" i="1" smtClean="0">
                        <a:latin typeface="Cambria Math" panose="02040503050406030204" pitchFamily="18" charset="0"/>
                      </a:rPr>
                      <m:t>ℓ</m:t>
                    </m:r>
                  </m:oMath>
                </a14:m>
                <a:r>
                  <a:rPr lang="en-CA" dirty="0"/>
                  <a:t> vectors of numbers modulo </a:t>
                </a:r>
                <a14:m>
                  <m:oMath xmlns:m="http://schemas.openxmlformats.org/officeDocument/2006/math">
                    <m:r>
                      <a:rPr lang="en-US" b="0" i="1" smtClean="0">
                        <a:latin typeface="Cambria Math" panose="02040503050406030204" pitchFamily="18" charset="0"/>
                      </a:rPr>
                      <m:t>2</m:t>
                    </m:r>
                  </m:oMath>
                </a14:m>
                <a:endParaRPr lang="en-CA" dirty="0"/>
              </a:p>
              <a:p>
                <a:pPr marL="171450" indent="-171450">
                  <a:buFont typeface="Arial" panose="020B0604020202020204" pitchFamily="34" charset="0"/>
                  <a:buChar char="•"/>
                </a:pPr>
                <a:r>
                  <a:rPr lang="en-CA" dirty="0"/>
                  <a:t>Both can be easily represented with </a:t>
                </a:r>
                <a14:m>
                  <m:oMath xmlns:m="http://schemas.openxmlformats.org/officeDocument/2006/math">
                    <m:r>
                      <a:rPr lang="en-US" b="0" i="1" smtClean="0">
                        <a:latin typeface="Cambria Math" panose="02040503050406030204" pitchFamily="18" charset="0"/>
                      </a:rPr>
                      <m:t>ℓ</m:t>
                    </m:r>
                  </m:oMath>
                </a14:m>
                <a:r>
                  <a:rPr lang="en-CA" dirty="0"/>
                  <a:t>-bit integers</a:t>
                </a:r>
              </a:p>
              <a:p>
                <a:pPr marL="628650" lvl="1" indent="-171450">
                  <a:buFont typeface="Arial" panose="020B0604020202020204" pitchFamily="34" charset="0"/>
                  <a:buChar char="•"/>
                </a:pPr>
                <a:r>
                  <a:rPr lang="en-CA" dirty="0"/>
                  <a:t>In </a:t>
                </a: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addition and multiplication are simply the corresponding operations modulo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ℓ</m:t>
                        </m:r>
                      </m:sup>
                    </m:sSup>
                  </m:oMath>
                </a14:m>
                <a:endParaRPr lang="en-CA" dirty="0"/>
              </a:p>
              <a:p>
                <a:pPr marL="628650" lvl="1" indent="-171450">
                  <a:buFont typeface="Arial" panose="020B0604020202020204" pitchFamily="34" charset="0"/>
                  <a:buChar char="•"/>
                </a:pPr>
                <a:r>
                  <a:rPr lang="en-CA" dirty="0"/>
                  <a:t>In </a:t>
                </a:r>
                <a14:m>
                  <m:oMath xmlns:m="http://schemas.openxmlformats.org/officeDocument/2006/math">
                    <m:sSubSup>
                      <m:sSubSupPr>
                        <m:ctrlPr>
                          <a:rPr lang="en-CA" i="1" smtClean="0">
                            <a:latin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rPr>
                          <m:t>2</m:t>
                        </m:r>
                      </m:sub>
                      <m:sup>
                        <m:r>
                          <a:rPr lang="en-US" b="0" i="1" smtClean="0">
                            <a:latin typeface="Cambria Math" panose="02040503050406030204" pitchFamily="18" charset="0"/>
                          </a:rPr>
                          <m:t>ℓ</m:t>
                        </m:r>
                      </m:sup>
                    </m:sSubSup>
                  </m:oMath>
                </a14:m>
                <a:r>
                  <a:rPr lang="en-CA" dirty="0"/>
                  <a:t> addition is bitwise XOR and multiplication is bitwise AND (note that</a:t>
                </a:r>
                <a:r>
                  <a:rPr lang="en-CA" baseline="0" dirty="0"/>
                  <a:t> this</a:t>
                </a:r>
                <a:endParaRPr lang="en-CA" dirty="0"/>
              </a:p>
              <a:p>
                <a:endParaRPr lang="en-CA"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 generally use </a:t>
                </a: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 </a:t>
                </a:r>
                <a:r>
                  <a:rPr lang="en-CA" b="0" i="0">
                    <a:latin typeface="Cambria Math" panose="02040503050406030204" pitchFamily="18" charset="0"/>
                  </a:rPr>
                  <a:t>)</a:t>
                </a:r>
                <a:r>
                  <a:rPr lang="en-CA" dirty="0"/>
                  <a:t> or </a:t>
                </a: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a:t>
                </a:r>
                <a:r>
                  <a:rPr lang="en-CA" dirty="0"/>
                  <a:t> as our </a:t>
                </a:r>
                <a:r>
                  <a:rPr lang="en-CA" i="0">
                    <a:latin typeface="Cambria Math" panose="02040503050406030204" pitchFamily="18" charset="0"/>
                    <a:ea typeface="Cambria Math" panose="02040503050406030204" pitchFamily="18" charset="0"/>
                  </a:rPr>
                  <a:t>𝔾</a:t>
                </a:r>
                <a:endParaRPr lang="en-CA" dirty="0"/>
              </a:p>
              <a:p>
                <a:pPr marL="171450" indent="-171450">
                  <a:buFont typeface="Arial" panose="020B0604020202020204" pitchFamily="34" charset="0"/>
                  <a:buChar char="•"/>
                </a:pP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 </a:t>
                </a:r>
                <a:r>
                  <a:rPr lang="en-CA" b="0" i="0">
                    <a:latin typeface="Cambria Math" panose="02040503050406030204" pitchFamily="18" charset="0"/>
                  </a:rPr>
                  <a:t>)</a:t>
                </a:r>
                <a:r>
                  <a:rPr lang="en-CA" dirty="0"/>
                  <a:t> is the set of integers modulo </a:t>
                </a:r>
                <a:r>
                  <a:rPr lang="en-US" b="0" i="0">
                    <a:latin typeface="Cambria Math" panose="02040503050406030204" pitchFamily="18" charset="0"/>
                  </a:rPr>
                  <a:t>2^ℓ</a:t>
                </a:r>
                <a:endParaRPr lang="en-CA" dirty="0"/>
              </a:p>
              <a:p>
                <a:pPr marL="171450" indent="-171450">
                  <a:buFont typeface="Arial" panose="020B0604020202020204" pitchFamily="34" charset="0"/>
                  <a:buChar char="•"/>
                </a:pPr>
                <a:r>
                  <a:rPr lang="en-CA" i="0">
                    <a:latin typeface="Cambria Math" panose="02040503050406030204" pitchFamily="18" charset="0"/>
                    <a:ea typeface="Cambria Math" panose="02040503050406030204" pitchFamily="18" charset="0"/>
                  </a:rPr>
                  <a:t>𝔽_</a:t>
                </a:r>
                <a:r>
                  <a:rPr lang="en-US" b="0" i="0">
                    <a:latin typeface="Cambria Math" panose="02040503050406030204" pitchFamily="18" charset="0"/>
                  </a:rPr>
                  <a:t>2^ℓ</a:t>
                </a:r>
                <a:r>
                  <a:rPr lang="en-CA" dirty="0"/>
                  <a:t> is the set of length </a:t>
                </a:r>
                <a:r>
                  <a:rPr lang="en-US" b="0" i="0">
                    <a:latin typeface="Cambria Math" panose="02040503050406030204" pitchFamily="18" charset="0"/>
                  </a:rPr>
                  <a:t>ℓ</a:t>
                </a:r>
                <a:r>
                  <a:rPr lang="en-CA" dirty="0"/>
                  <a:t> vectors of numbers modulo </a:t>
                </a:r>
                <a:r>
                  <a:rPr lang="en-US" b="0" i="0">
                    <a:latin typeface="Cambria Math" panose="02040503050406030204" pitchFamily="18" charset="0"/>
                  </a:rPr>
                  <a:t>2</a:t>
                </a:r>
                <a:endParaRPr lang="en-CA" dirty="0"/>
              </a:p>
              <a:p>
                <a:pPr marL="171450" indent="-171450">
                  <a:buFont typeface="Arial" panose="020B0604020202020204" pitchFamily="34" charset="0"/>
                  <a:buChar char="•"/>
                </a:pPr>
                <a:r>
                  <a:rPr lang="en-CA" dirty="0"/>
                  <a:t>Both can be easily represented with </a:t>
                </a:r>
                <a:r>
                  <a:rPr lang="en-US" b="0" i="0">
                    <a:latin typeface="Cambria Math" panose="02040503050406030204" pitchFamily="18" charset="0"/>
                  </a:rPr>
                  <a:t>ℓ</a:t>
                </a:r>
                <a:r>
                  <a:rPr lang="en-CA" dirty="0"/>
                  <a:t>-bit integers</a:t>
                </a:r>
              </a:p>
              <a:p>
                <a:pPr marL="628650" lvl="1" indent="-171450">
                  <a:buFont typeface="Arial" panose="020B0604020202020204" pitchFamily="34" charset="0"/>
                  <a:buChar char="•"/>
                </a:pPr>
                <a:r>
                  <a:rPr lang="en-CA" dirty="0"/>
                  <a:t>In </a:t>
                </a: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 </a:t>
                </a:r>
                <a:r>
                  <a:rPr lang="en-CA" b="0" i="0">
                    <a:latin typeface="Cambria Math" panose="02040503050406030204" pitchFamily="18" charset="0"/>
                  </a:rPr>
                  <a:t>)</a:t>
                </a:r>
                <a:r>
                  <a:rPr lang="en-CA" dirty="0"/>
                  <a:t> addition and multiplication are simply the corresponding operations modulo </a:t>
                </a:r>
                <a:r>
                  <a:rPr lang="en-US" i="0">
                    <a:latin typeface="Cambria Math" panose="02040503050406030204" pitchFamily="18" charset="0"/>
                  </a:rPr>
                  <a:t>2^ℓ</a:t>
                </a:r>
                <a:endParaRPr lang="en-CA" dirty="0"/>
              </a:p>
              <a:p>
                <a:pPr marL="628650" lvl="1" indent="-171450">
                  <a:buFont typeface="Arial" panose="020B0604020202020204" pitchFamily="34" charset="0"/>
                  <a:buChar char="•"/>
                </a:pPr>
                <a:r>
                  <a:rPr lang="en-CA" dirty="0"/>
                  <a:t>In </a:t>
                </a:r>
                <a:r>
                  <a:rPr lang="en-CA" i="0">
                    <a:latin typeface="Cambria Math" panose="02040503050406030204" pitchFamily="18" charset="0"/>
                    <a:ea typeface="Cambria Math" panose="02040503050406030204" pitchFamily="18" charset="0"/>
                  </a:rPr>
                  <a:t>𝔽_</a:t>
                </a:r>
                <a:r>
                  <a:rPr lang="en-US" b="0" i="0">
                    <a:latin typeface="Cambria Math" panose="02040503050406030204" pitchFamily="18" charset="0"/>
                  </a:rPr>
                  <a:t>2^ℓ</a:t>
                </a:r>
                <a:r>
                  <a:rPr lang="en-CA" dirty="0"/>
                  <a:t> addition is bitwise XOR and multiplication is bitwise AND (note that</a:t>
                </a:r>
                <a:r>
                  <a:rPr lang="en-CA" baseline="0" dirty="0"/>
                  <a:t> this</a:t>
                </a:r>
                <a:endParaRPr lang="en-CA" dirty="0"/>
              </a:p>
              <a:p>
                <a:endParaRPr lang="en-CA" dirty="0"/>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12</a:t>
            </a:fld>
            <a:endParaRPr lang="en-US" dirty="0"/>
          </a:p>
        </p:txBody>
      </p:sp>
    </p:spTree>
    <p:extLst>
      <p:ext uri="{BB962C8B-B14F-4D97-AF65-F5344CB8AC3E}">
        <p14:creationId xmlns:p14="http://schemas.microsoft.com/office/powerpoint/2010/main" val="408131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 generally use </a:t>
                </a: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or </a:t>
                </a:r>
                <a14:m>
                  <m:oMath xmlns:m="http://schemas.openxmlformats.org/officeDocument/2006/math">
                    <m:sSubSup>
                      <m:sSubSupPr>
                        <m:ctrlPr>
                          <a:rPr lang="en-CA" i="1" smtClean="0">
                            <a:latin typeface="Cambria Math" panose="02040503050406030204" pitchFamily="18" charset="0"/>
                          </a:rPr>
                        </m:ctrlPr>
                      </m:sSubSupPr>
                      <m:e>
                        <m:r>
                          <a:rPr lang="en-CA"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rPr>
                          <m:t>2</m:t>
                        </m:r>
                      </m:sub>
                      <m:sup>
                        <m:r>
                          <a:rPr lang="en-US" b="0" i="1" smtClean="0">
                            <a:latin typeface="Cambria Math" panose="02040503050406030204" pitchFamily="18" charset="0"/>
                          </a:rPr>
                          <m:t>ℓ</m:t>
                        </m:r>
                      </m:sup>
                    </m:sSubSup>
                  </m:oMath>
                </a14:m>
                <a:r>
                  <a:rPr lang="en-CA" dirty="0"/>
                  <a:t> as our </a:t>
                </a:r>
                <a14:m>
                  <m:oMath xmlns:m="http://schemas.openxmlformats.org/officeDocument/2006/math">
                    <m:r>
                      <a:rPr lang="en-CA" i="1">
                        <a:latin typeface="Cambria Math" panose="02040503050406030204" pitchFamily="18" charset="0"/>
                        <a:ea typeface="Cambria Math" panose="02040503050406030204" pitchFamily="18" charset="0"/>
                      </a:rPr>
                      <m:t>𝔾</m:t>
                    </m:r>
                  </m:oMath>
                </a14:m>
                <a:endParaRPr lang="en-CA" dirty="0"/>
              </a:p>
              <a:p>
                <a:pPr marL="171450" indent="-171450">
                  <a:buFont typeface="Arial" panose="020B0604020202020204" pitchFamily="34" charset="0"/>
                  <a:buChar char="•"/>
                </a:pP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is the set of integers modulo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oMath>
                </a14:m>
                <a:endParaRPr lang="en-CA" dirty="0"/>
              </a:p>
              <a:p>
                <a:pPr marL="171450" indent="-171450">
                  <a:buFont typeface="Arial" panose="020B0604020202020204" pitchFamily="34" charset="0"/>
                  <a:buChar char="•"/>
                </a:pPr>
                <a14:m>
                  <m:oMath xmlns:m="http://schemas.openxmlformats.org/officeDocument/2006/math">
                    <m:sSubSup>
                      <m:sSubSupPr>
                        <m:ctrlPr>
                          <a:rPr lang="en-CA" i="1" smtClean="0">
                            <a:latin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rPr>
                          <m:t>2</m:t>
                        </m:r>
                      </m:sub>
                      <m:sup>
                        <m:r>
                          <a:rPr lang="en-US" b="0" i="1" smtClean="0">
                            <a:latin typeface="Cambria Math" panose="02040503050406030204" pitchFamily="18" charset="0"/>
                          </a:rPr>
                          <m:t>ℓ</m:t>
                        </m:r>
                      </m:sup>
                    </m:sSubSup>
                  </m:oMath>
                </a14:m>
                <a:r>
                  <a:rPr lang="en-CA" dirty="0"/>
                  <a:t> is the set of length </a:t>
                </a:r>
                <a14:m>
                  <m:oMath xmlns:m="http://schemas.openxmlformats.org/officeDocument/2006/math">
                    <m:r>
                      <a:rPr lang="en-US" b="0" i="1" smtClean="0">
                        <a:latin typeface="Cambria Math" panose="02040503050406030204" pitchFamily="18" charset="0"/>
                      </a:rPr>
                      <m:t>ℓ</m:t>
                    </m:r>
                  </m:oMath>
                </a14:m>
                <a:r>
                  <a:rPr lang="en-CA" dirty="0"/>
                  <a:t> vectors of numbers modulo </a:t>
                </a:r>
                <a14:m>
                  <m:oMath xmlns:m="http://schemas.openxmlformats.org/officeDocument/2006/math">
                    <m:r>
                      <a:rPr lang="en-US" b="0" i="1" smtClean="0">
                        <a:latin typeface="Cambria Math" panose="02040503050406030204" pitchFamily="18" charset="0"/>
                      </a:rPr>
                      <m:t>2</m:t>
                    </m:r>
                  </m:oMath>
                </a14:m>
                <a:endParaRPr lang="en-CA" dirty="0"/>
              </a:p>
              <a:p>
                <a:pPr marL="171450" indent="-171450">
                  <a:buFont typeface="Arial" panose="020B0604020202020204" pitchFamily="34" charset="0"/>
                  <a:buChar char="•"/>
                </a:pPr>
                <a:r>
                  <a:rPr lang="en-CA" dirty="0"/>
                  <a:t>Both can be easily represented with </a:t>
                </a:r>
                <a14:m>
                  <m:oMath xmlns:m="http://schemas.openxmlformats.org/officeDocument/2006/math">
                    <m:r>
                      <a:rPr lang="en-US" b="0" i="1" smtClean="0">
                        <a:latin typeface="Cambria Math" panose="02040503050406030204" pitchFamily="18" charset="0"/>
                      </a:rPr>
                      <m:t>ℓ</m:t>
                    </m:r>
                  </m:oMath>
                </a14:m>
                <a:r>
                  <a:rPr lang="en-CA" dirty="0"/>
                  <a:t>-bit integers</a:t>
                </a:r>
              </a:p>
              <a:p>
                <a:pPr marL="628650" lvl="1" indent="-171450">
                  <a:buFont typeface="Arial" panose="020B0604020202020204" pitchFamily="34" charset="0"/>
                  <a:buChar char="•"/>
                </a:pPr>
                <a:r>
                  <a:rPr lang="en-CA" dirty="0"/>
                  <a:t>In </a:t>
                </a: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addition and multiplication are simply the corresponding operations modulo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ℓ</m:t>
                        </m:r>
                      </m:sup>
                    </m:sSup>
                  </m:oMath>
                </a14:m>
                <a:endParaRPr lang="en-CA" dirty="0"/>
              </a:p>
              <a:p>
                <a:pPr marL="628650" lvl="1" indent="-171450">
                  <a:buFont typeface="Arial" panose="020B0604020202020204" pitchFamily="34" charset="0"/>
                  <a:buChar char="•"/>
                </a:pPr>
                <a:r>
                  <a:rPr lang="en-CA" dirty="0"/>
                  <a:t>In </a:t>
                </a:r>
                <a14:m>
                  <m:oMath xmlns:m="http://schemas.openxmlformats.org/officeDocument/2006/math">
                    <m:sSubSup>
                      <m:sSubSupPr>
                        <m:ctrlPr>
                          <a:rPr lang="en-CA" i="1" smtClean="0">
                            <a:latin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𝔽</m:t>
                        </m:r>
                      </m:e>
                      <m:sub>
                        <m:r>
                          <a:rPr lang="en-US" b="0" i="1" smtClean="0">
                            <a:latin typeface="Cambria Math" panose="02040503050406030204" pitchFamily="18" charset="0"/>
                          </a:rPr>
                          <m:t>2</m:t>
                        </m:r>
                      </m:sub>
                      <m:sup>
                        <m:r>
                          <a:rPr lang="en-US" b="0" i="1" smtClean="0">
                            <a:latin typeface="Cambria Math" panose="02040503050406030204" pitchFamily="18" charset="0"/>
                          </a:rPr>
                          <m:t>ℓ</m:t>
                        </m:r>
                      </m:sup>
                    </m:sSubSup>
                  </m:oMath>
                </a14:m>
                <a:r>
                  <a:rPr lang="en-CA" dirty="0"/>
                  <a:t> addition is bitwise XOR and multiplication is bitwise AND (note that</a:t>
                </a:r>
                <a:r>
                  <a:rPr lang="en-CA" baseline="0" dirty="0"/>
                  <a:t> this</a:t>
                </a:r>
                <a:endParaRPr lang="en-CA" dirty="0"/>
              </a:p>
              <a:p>
                <a:endParaRPr lang="en-CA"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 generally use </a:t>
                </a: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 </a:t>
                </a:r>
                <a:r>
                  <a:rPr lang="en-CA" b="0" i="0">
                    <a:latin typeface="Cambria Math" panose="02040503050406030204" pitchFamily="18" charset="0"/>
                  </a:rPr>
                  <a:t>)</a:t>
                </a:r>
                <a:r>
                  <a:rPr lang="en-CA" dirty="0"/>
                  <a:t> or </a:t>
                </a: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a:t>
                </a:r>
                <a:r>
                  <a:rPr lang="en-CA" dirty="0"/>
                  <a:t> as our </a:t>
                </a:r>
                <a:r>
                  <a:rPr lang="en-CA" i="0">
                    <a:latin typeface="Cambria Math" panose="02040503050406030204" pitchFamily="18" charset="0"/>
                    <a:ea typeface="Cambria Math" panose="02040503050406030204" pitchFamily="18" charset="0"/>
                  </a:rPr>
                  <a:t>𝔾</a:t>
                </a:r>
                <a:endParaRPr lang="en-CA" dirty="0"/>
              </a:p>
              <a:p>
                <a:pPr marL="171450" indent="-171450">
                  <a:buFont typeface="Arial" panose="020B0604020202020204" pitchFamily="34" charset="0"/>
                  <a:buChar char="•"/>
                </a:pP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 </a:t>
                </a:r>
                <a:r>
                  <a:rPr lang="en-CA" b="0" i="0">
                    <a:latin typeface="Cambria Math" panose="02040503050406030204" pitchFamily="18" charset="0"/>
                  </a:rPr>
                  <a:t>)</a:t>
                </a:r>
                <a:r>
                  <a:rPr lang="en-CA" dirty="0"/>
                  <a:t> is the set of integers modulo </a:t>
                </a:r>
                <a:r>
                  <a:rPr lang="en-US" b="0" i="0">
                    <a:latin typeface="Cambria Math" panose="02040503050406030204" pitchFamily="18" charset="0"/>
                  </a:rPr>
                  <a:t>2^ℓ</a:t>
                </a:r>
                <a:endParaRPr lang="en-CA" dirty="0"/>
              </a:p>
              <a:p>
                <a:pPr marL="171450" indent="-171450">
                  <a:buFont typeface="Arial" panose="020B0604020202020204" pitchFamily="34" charset="0"/>
                  <a:buChar char="•"/>
                </a:pPr>
                <a:r>
                  <a:rPr lang="en-CA" i="0">
                    <a:latin typeface="Cambria Math" panose="02040503050406030204" pitchFamily="18" charset="0"/>
                    <a:ea typeface="Cambria Math" panose="02040503050406030204" pitchFamily="18" charset="0"/>
                  </a:rPr>
                  <a:t>𝔽_</a:t>
                </a:r>
                <a:r>
                  <a:rPr lang="en-US" b="0" i="0">
                    <a:latin typeface="Cambria Math" panose="02040503050406030204" pitchFamily="18" charset="0"/>
                  </a:rPr>
                  <a:t>2^ℓ</a:t>
                </a:r>
                <a:r>
                  <a:rPr lang="en-CA" dirty="0"/>
                  <a:t> is the set of length </a:t>
                </a:r>
                <a:r>
                  <a:rPr lang="en-US" b="0" i="0">
                    <a:latin typeface="Cambria Math" panose="02040503050406030204" pitchFamily="18" charset="0"/>
                  </a:rPr>
                  <a:t>ℓ</a:t>
                </a:r>
                <a:r>
                  <a:rPr lang="en-CA" dirty="0"/>
                  <a:t> vectors of numbers modulo </a:t>
                </a:r>
                <a:r>
                  <a:rPr lang="en-US" b="0" i="0">
                    <a:latin typeface="Cambria Math" panose="02040503050406030204" pitchFamily="18" charset="0"/>
                  </a:rPr>
                  <a:t>2</a:t>
                </a:r>
                <a:endParaRPr lang="en-CA" dirty="0"/>
              </a:p>
              <a:p>
                <a:pPr marL="171450" indent="-171450">
                  <a:buFont typeface="Arial" panose="020B0604020202020204" pitchFamily="34" charset="0"/>
                  <a:buChar char="•"/>
                </a:pPr>
                <a:r>
                  <a:rPr lang="en-CA" dirty="0"/>
                  <a:t>Both can be easily represented with </a:t>
                </a:r>
                <a:r>
                  <a:rPr lang="en-US" b="0" i="0">
                    <a:latin typeface="Cambria Math" panose="02040503050406030204" pitchFamily="18" charset="0"/>
                  </a:rPr>
                  <a:t>ℓ</a:t>
                </a:r>
                <a:r>
                  <a:rPr lang="en-CA" dirty="0"/>
                  <a:t>-bit integers</a:t>
                </a:r>
              </a:p>
              <a:p>
                <a:pPr marL="628650" lvl="1" indent="-171450">
                  <a:buFont typeface="Arial" panose="020B0604020202020204" pitchFamily="34" charset="0"/>
                  <a:buChar char="•"/>
                </a:pPr>
                <a:r>
                  <a:rPr lang="en-CA" dirty="0"/>
                  <a:t>In </a:t>
                </a:r>
                <a:r>
                  <a:rPr lang="en-CA" i="0">
                    <a:latin typeface="Cambria Math" panose="02040503050406030204" pitchFamily="18" charset="0"/>
                    <a:ea typeface="Cambria Math" panose="02040503050406030204" pitchFamily="18" charset="0"/>
                  </a:rPr>
                  <a:t>ℤ_(</a:t>
                </a:r>
                <a:r>
                  <a:rPr lang="en-US" b="0" i="0">
                    <a:latin typeface="Cambria Math" panose="02040503050406030204" pitchFamily="18" charset="0"/>
                  </a:rPr>
                  <a:t>2^ℓ </a:t>
                </a:r>
                <a:r>
                  <a:rPr lang="en-CA" b="0" i="0">
                    <a:latin typeface="Cambria Math" panose="02040503050406030204" pitchFamily="18" charset="0"/>
                  </a:rPr>
                  <a:t>)</a:t>
                </a:r>
                <a:r>
                  <a:rPr lang="en-CA" dirty="0"/>
                  <a:t> addition and multiplication are simply the corresponding operations modulo </a:t>
                </a:r>
                <a:r>
                  <a:rPr lang="en-US" i="0">
                    <a:latin typeface="Cambria Math" panose="02040503050406030204" pitchFamily="18" charset="0"/>
                  </a:rPr>
                  <a:t>2^ℓ</a:t>
                </a:r>
                <a:endParaRPr lang="en-CA" dirty="0"/>
              </a:p>
              <a:p>
                <a:pPr marL="628650" lvl="1" indent="-171450">
                  <a:buFont typeface="Arial" panose="020B0604020202020204" pitchFamily="34" charset="0"/>
                  <a:buChar char="•"/>
                </a:pPr>
                <a:r>
                  <a:rPr lang="en-CA" dirty="0"/>
                  <a:t>In </a:t>
                </a:r>
                <a:r>
                  <a:rPr lang="en-CA" i="0">
                    <a:latin typeface="Cambria Math" panose="02040503050406030204" pitchFamily="18" charset="0"/>
                    <a:ea typeface="Cambria Math" panose="02040503050406030204" pitchFamily="18" charset="0"/>
                  </a:rPr>
                  <a:t>𝔽_</a:t>
                </a:r>
                <a:r>
                  <a:rPr lang="en-US" b="0" i="0">
                    <a:latin typeface="Cambria Math" panose="02040503050406030204" pitchFamily="18" charset="0"/>
                  </a:rPr>
                  <a:t>2^ℓ</a:t>
                </a:r>
                <a:r>
                  <a:rPr lang="en-CA" dirty="0"/>
                  <a:t> addition is bitwise XOR and multiplication is bitwise AND (note that</a:t>
                </a:r>
                <a:r>
                  <a:rPr lang="en-CA" baseline="0" dirty="0"/>
                  <a:t> this</a:t>
                </a:r>
                <a:endParaRPr lang="en-CA" dirty="0"/>
              </a:p>
              <a:p>
                <a:endParaRPr lang="en-CA" dirty="0"/>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13</a:t>
            </a:fld>
            <a:endParaRPr lang="en-US" dirty="0"/>
          </a:p>
        </p:txBody>
      </p:sp>
    </p:spTree>
    <p:extLst>
      <p:ext uri="{BB962C8B-B14F-4D97-AF65-F5344CB8AC3E}">
        <p14:creationId xmlns:p14="http://schemas.microsoft.com/office/powerpoint/2010/main" val="410396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many privacy protecting systems, including sender-anonymous messaging systems, a database of secret information will be divided into secret shares</a:t>
            </a:r>
          </a:p>
          <a:p>
            <a:pPr marL="171450" indent="-171450">
              <a:buFont typeface="Arial" panose="020B0604020202020204" pitchFamily="34" charset="0"/>
              <a:buChar char="•"/>
            </a:pPr>
            <a:r>
              <a:rPr lang="en-US" dirty="0"/>
              <a:t>We can view the database as a vector</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14</a:t>
            </a:fld>
            <a:endParaRPr lang="en-US" dirty="0"/>
          </a:p>
        </p:txBody>
      </p:sp>
    </p:spTree>
    <p:extLst>
      <p:ext uri="{BB962C8B-B14F-4D97-AF65-F5344CB8AC3E}">
        <p14:creationId xmlns:p14="http://schemas.microsoft.com/office/powerpoint/2010/main" val="324045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element of the database can be secret shared to produce two vectors of secret shares of the database</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15</a:t>
            </a:fld>
            <a:endParaRPr lang="en-US" dirty="0"/>
          </a:p>
        </p:txBody>
      </p:sp>
    </p:spTree>
    <p:extLst>
      <p:ext uri="{BB962C8B-B14F-4D97-AF65-F5344CB8AC3E}">
        <p14:creationId xmlns:p14="http://schemas.microsoft.com/office/powerpoint/2010/main" val="88011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giving one vector of shares to each server in the system, we can protect the privacy of the data in the database from the servers in the system (as long as the two servers do not collude).</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16</a:t>
            </a:fld>
            <a:endParaRPr lang="en-US" dirty="0"/>
          </a:p>
        </p:txBody>
      </p:sp>
    </p:spTree>
    <p:extLst>
      <p:ext uri="{BB962C8B-B14F-4D97-AF65-F5344CB8AC3E}">
        <p14:creationId xmlns:p14="http://schemas.microsoft.com/office/powerpoint/2010/main" val="47971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we write into a secret shared database, we want to ensure that both the value being written and the location it is being written to remains private.</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17</a:t>
            </a:fld>
            <a:endParaRPr lang="en-US" dirty="0"/>
          </a:p>
        </p:txBody>
      </p:sp>
    </p:spTree>
    <p:extLst>
      <p:ext uri="{BB962C8B-B14F-4D97-AF65-F5344CB8AC3E}">
        <p14:creationId xmlns:p14="http://schemas.microsoft.com/office/powerpoint/2010/main" val="254495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represent our write request as a vector where all entries are zero except at the location where we want to write the value (in this case 2) which has the value we want to write (here x).</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18</a:t>
            </a:fld>
            <a:endParaRPr lang="en-US" dirty="0"/>
          </a:p>
        </p:txBody>
      </p:sp>
    </p:spTree>
    <p:extLst>
      <p:ext uri="{BB962C8B-B14F-4D97-AF65-F5344CB8AC3E}">
        <p14:creationId xmlns:p14="http://schemas.microsoft.com/office/powerpoint/2010/main" val="298429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will be divided as follows:</a:t>
            </a:r>
          </a:p>
          <a:p>
            <a:pPr marL="171450" indent="-171450">
              <a:buFont typeface="Arial" panose="020B0604020202020204" pitchFamily="34" charset="0"/>
              <a:buChar char="•"/>
            </a:pPr>
            <a:r>
              <a:rPr lang="en-CA" dirty="0"/>
              <a:t>We will first describe some introductory and background material</a:t>
            </a:r>
          </a:p>
          <a:p>
            <a:pPr marL="171450" indent="-171450">
              <a:buFont typeface="Arial" panose="020B0604020202020204" pitchFamily="34" charset="0"/>
              <a:buChar char="•"/>
            </a:pPr>
            <a:r>
              <a:rPr lang="en-CA" dirty="0"/>
              <a:t>Then we will discuss the Sabre-BB system and its novel technique for DPF verification</a:t>
            </a:r>
          </a:p>
          <a:p>
            <a:pPr marL="171450" indent="-171450">
              <a:buFont typeface="Arial" panose="020B0604020202020204" pitchFamily="34" charset="0"/>
              <a:buChar char="•"/>
            </a:pPr>
            <a:r>
              <a:rPr lang="en-CA" dirty="0"/>
              <a:t>We will then describe Sabre-M and its mailbox security protocol</a:t>
            </a:r>
          </a:p>
        </p:txBody>
      </p:sp>
      <p:sp>
        <p:nvSpPr>
          <p:cNvPr id="4" name="Slide Number Placeholder 3"/>
          <p:cNvSpPr>
            <a:spLocks noGrp="1"/>
          </p:cNvSpPr>
          <p:nvPr>
            <p:ph type="sldNum" sz="quarter" idx="5"/>
          </p:nvPr>
        </p:nvSpPr>
        <p:spPr/>
        <p:txBody>
          <a:bodyPr/>
          <a:lstStyle/>
          <a:p>
            <a:fld id="{24F88EAD-9707-49A0-AB54-7B67FDB42421}" type="slidenum">
              <a:rPr lang="en-US" smtClean="0"/>
              <a:t>1</a:t>
            </a:fld>
            <a:endParaRPr lang="en-US" dirty="0"/>
          </a:p>
        </p:txBody>
      </p:sp>
    </p:spTree>
    <p:extLst>
      <p:ext uri="{BB962C8B-B14F-4D97-AF65-F5344CB8AC3E}">
        <p14:creationId xmlns:p14="http://schemas.microsoft.com/office/powerpoint/2010/main" val="2136809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then divide the write request vector into secret shares.</a:t>
            </a:r>
          </a:p>
          <a:p>
            <a:pPr marL="171450" indent="-171450">
              <a:buFont typeface="Arial" panose="020B0604020202020204" pitchFamily="34" charset="0"/>
              <a:buChar char="•"/>
            </a:pPr>
            <a:r>
              <a:rPr lang="en-US" dirty="0"/>
              <a:t>For this example, we will assume that the database was empty, meaning that each entry holds shares of zero.</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19</a:t>
            </a:fld>
            <a:endParaRPr lang="en-US" dirty="0"/>
          </a:p>
        </p:txBody>
      </p:sp>
    </p:spTree>
    <p:extLst>
      <p:ext uri="{BB962C8B-B14F-4D97-AF65-F5344CB8AC3E}">
        <p14:creationId xmlns:p14="http://schemas.microsoft.com/office/powerpoint/2010/main" val="287019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write request shares can then be added to the database shares.</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20</a:t>
            </a:fld>
            <a:endParaRPr lang="en-US" dirty="0"/>
          </a:p>
        </p:txBody>
      </p:sp>
    </p:spTree>
    <p:extLst>
      <p:ext uri="{BB962C8B-B14F-4D97-AF65-F5344CB8AC3E}">
        <p14:creationId xmlns:p14="http://schemas.microsoft.com/office/powerpoint/2010/main" val="330546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we can add shares locally, this writes the desired data to the database.</a:t>
            </a:r>
            <a:endParaRPr lang="en-CA" dirty="0"/>
          </a:p>
          <a:p>
            <a:pPr marL="171450" indent="-171450">
              <a:buFont typeface="Arial" panose="020B0604020202020204" pitchFamily="34" charset="0"/>
              <a:buChar char="•"/>
            </a:pPr>
            <a:r>
              <a:rPr lang="en-CA" dirty="0"/>
              <a:t>While this allows us to privately write data to the database, I am sure you noticed that a write request requires us to send two vectors of the same size as the full database.</a:t>
            </a:r>
          </a:p>
          <a:p>
            <a:pPr marL="171450" indent="-171450">
              <a:buFont typeface="Arial" panose="020B0604020202020204" pitchFamily="34" charset="0"/>
              <a:buChar char="•"/>
            </a:pPr>
            <a:r>
              <a:rPr lang="en-CA" dirty="0"/>
              <a:t>This problem will be addressed when we introduce distributed point functions.</a:t>
            </a:r>
          </a:p>
        </p:txBody>
      </p:sp>
      <p:sp>
        <p:nvSpPr>
          <p:cNvPr id="4" name="Slide Number Placeholder 3"/>
          <p:cNvSpPr>
            <a:spLocks noGrp="1"/>
          </p:cNvSpPr>
          <p:nvPr>
            <p:ph type="sldNum" sz="quarter" idx="5"/>
          </p:nvPr>
        </p:nvSpPr>
        <p:spPr/>
        <p:txBody>
          <a:bodyPr/>
          <a:lstStyle/>
          <a:p>
            <a:fld id="{24F88EAD-9707-49A0-AB54-7B67FDB42421}" type="slidenum">
              <a:rPr lang="en-US" smtClean="0"/>
              <a:t>21</a:t>
            </a:fld>
            <a:endParaRPr lang="en-US" dirty="0"/>
          </a:p>
        </p:txBody>
      </p:sp>
    </p:spTree>
    <p:extLst>
      <p:ext uri="{BB962C8B-B14F-4D97-AF65-F5344CB8AC3E}">
        <p14:creationId xmlns:p14="http://schemas.microsoft.com/office/powerpoint/2010/main" val="69885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repeat this without any problem as long as no writes are attempted to locations that have already been written to (as this will corrupt the entry).</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22</a:t>
            </a:fld>
            <a:endParaRPr lang="en-US" dirty="0"/>
          </a:p>
        </p:txBody>
      </p:sp>
    </p:spTree>
    <p:extLst>
      <p:ext uri="{BB962C8B-B14F-4D97-AF65-F5344CB8AC3E}">
        <p14:creationId xmlns:p14="http://schemas.microsoft.com/office/powerpoint/2010/main" val="1729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23</a:t>
            </a:fld>
            <a:endParaRPr lang="en-US" dirty="0"/>
          </a:p>
        </p:txBody>
      </p:sp>
    </p:spTree>
    <p:extLst>
      <p:ext uri="{BB962C8B-B14F-4D97-AF65-F5344CB8AC3E}">
        <p14:creationId xmlns:p14="http://schemas.microsoft.com/office/powerpoint/2010/main" val="2720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adding shares of zero to shares of our value x which is already in the database will simply result in the database containing a different secrete sharing of the same value x.</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24</a:t>
            </a:fld>
            <a:endParaRPr lang="en-US" dirty="0"/>
          </a:p>
        </p:txBody>
      </p:sp>
    </p:spTree>
    <p:extLst>
      <p:ext uri="{BB962C8B-B14F-4D97-AF65-F5344CB8AC3E}">
        <p14:creationId xmlns:p14="http://schemas.microsoft.com/office/powerpoint/2010/main" val="1052592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results in our </a:t>
            </a:r>
            <a:r>
              <a:rPr lang="en-CA" dirty="0"/>
              <a:t>database holding the written data in secret shared form</a:t>
            </a:r>
          </a:p>
        </p:txBody>
      </p:sp>
      <p:sp>
        <p:nvSpPr>
          <p:cNvPr id="4" name="Slide Number Placeholder 3"/>
          <p:cNvSpPr>
            <a:spLocks noGrp="1"/>
          </p:cNvSpPr>
          <p:nvPr>
            <p:ph type="sldNum" sz="quarter" idx="5"/>
          </p:nvPr>
        </p:nvSpPr>
        <p:spPr/>
        <p:txBody>
          <a:bodyPr/>
          <a:lstStyle/>
          <a:p>
            <a:fld id="{24F88EAD-9707-49A0-AB54-7B67FDB42421}" type="slidenum">
              <a:rPr lang="en-US" smtClean="0"/>
              <a:t>25</a:t>
            </a:fld>
            <a:endParaRPr lang="en-US" dirty="0"/>
          </a:p>
        </p:txBody>
      </p:sp>
    </p:spTree>
    <p:extLst>
      <p:ext uri="{BB962C8B-B14F-4D97-AF65-F5344CB8AC3E}">
        <p14:creationId xmlns:p14="http://schemas.microsoft.com/office/powerpoint/2010/main" val="3135434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some time in the future</a:t>
            </a:r>
            <a:r>
              <a:rPr lang="en-CA" dirty="0"/>
              <a:t>, we may want to reveal the value of the database.</a:t>
            </a:r>
          </a:p>
          <a:p>
            <a:pPr marL="171450" indent="-171450">
              <a:buFont typeface="Arial" panose="020B0604020202020204" pitchFamily="34" charset="0"/>
              <a:buChar char="•"/>
            </a:pPr>
            <a:r>
              <a:rPr lang="en-CA" dirty="0"/>
              <a:t>This is an important component of Sabre and other sender-anonymous messaging systems.</a:t>
            </a:r>
          </a:p>
        </p:txBody>
      </p:sp>
      <p:sp>
        <p:nvSpPr>
          <p:cNvPr id="4" name="Slide Number Placeholder 3"/>
          <p:cNvSpPr>
            <a:spLocks noGrp="1"/>
          </p:cNvSpPr>
          <p:nvPr>
            <p:ph type="sldNum" sz="quarter" idx="5"/>
          </p:nvPr>
        </p:nvSpPr>
        <p:spPr/>
        <p:txBody>
          <a:bodyPr/>
          <a:lstStyle/>
          <a:p>
            <a:fld id="{24F88EAD-9707-49A0-AB54-7B67FDB42421}" type="slidenum">
              <a:rPr lang="en-US" smtClean="0"/>
              <a:t>26</a:t>
            </a:fld>
            <a:endParaRPr lang="en-US" dirty="0"/>
          </a:p>
        </p:txBody>
      </p:sp>
    </p:spTree>
    <p:extLst>
      <p:ext uri="{BB962C8B-B14F-4D97-AF65-F5344CB8AC3E}">
        <p14:creationId xmlns:p14="http://schemas.microsoft.com/office/powerpoint/2010/main" val="120014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do this, the two servers simply reveal their secret shares of the database, and the shares are added together to reconstruct each entry.</a:t>
            </a:r>
            <a:endParaRPr lang="en-CA" dirty="0"/>
          </a:p>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27</a:t>
            </a:fld>
            <a:endParaRPr lang="en-US" dirty="0"/>
          </a:p>
        </p:txBody>
      </p:sp>
    </p:spTree>
    <p:extLst>
      <p:ext uri="{BB962C8B-B14F-4D97-AF65-F5344CB8AC3E}">
        <p14:creationId xmlns:p14="http://schemas.microsoft.com/office/powerpoint/2010/main" val="405205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reveals the data in the database.</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28</a:t>
            </a:fld>
            <a:endParaRPr lang="en-US" dirty="0"/>
          </a:p>
        </p:txBody>
      </p:sp>
    </p:spTree>
    <p:extLst>
      <p:ext uri="{BB962C8B-B14F-4D97-AF65-F5344CB8AC3E}">
        <p14:creationId xmlns:p14="http://schemas.microsoft.com/office/powerpoint/2010/main" val="130929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its name suggests, sender-anonymous messaging (or SAM) protocols enable clients to anonymously send messages to one or more recipients.</a:t>
            </a:r>
          </a:p>
          <a:p>
            <a:r>
              <a:rPr lang="en-CA" dirty="0"/>
              <a:t>In the literature, there are two main types of SAM protocols.</a:t>
            </a:r>
          </a:p>
          <a:p>
            <a:r>
              <a:rPr lang="en-CA" dirty="0"/>
              <a:t>This first is the sender anonymous bulletin board model, in which clients broadcast messages to all readers. Much like an anonymous version of Twitter.</a:t>
            </a:r>
          </a:p>
          <a:p>
            <a:r>
              <a:rPr lang="en-CA" dirty="0"/>
              <a:t>The second is the sender-anonymous mailbox model. This model is more like email or the </a:t>
            </a:r>
            <a:r>
              <a:rPr lang="en-CA" dirty="0" err="1"/>
              <a:t>secureDrop</a:t>
            </a:r>
            <a:r>
              <a:rPr lang="en-CA" dirty="0"/>
              <a:t> protocol. It works by having the recipients pre-register a mailbox with the system. The recipients can then tell potential senders the mailbox’s address, so that they can anonymously send messages to the mailbox.</a:t>
            </a:r>
          </a:p>
        </p:txBody>
      </p:sp>
      <p:sp>
        <p:nvSpPr>
          <p:cNvPr id="4" name="Slide Number Placeholder 3"/>
          <p:cNvSpPr>
            <a:spLocks noGrp="1"/>
          </p:cNvSpPr>
          <p:nvPr>
            <p:ph type="sldNum" sz="quarter" idx="5"/>
          </p:nvPr>
        </p:nvSpPr>
        <p:spPr/>
        <p:txBody>
          <a:bodyPr/>
          <a:lstStyle/>
          <a:p>
            <a:fld id="{24F88EAD-9707-49A0-AB54-7B67FDB42421}" type="slidenum">
              <a:rPr lang="en-US" smtClean="0"/>
              <a:t>2</a:t>
            </a:fld>
            <a:endParaRPr lang="en-US" dirty="0"/>
          </a:p>
        </p:txBody>
      </p:sp>
    </p:spTree>
    <p:extLst>
      <p:ext uri="{BB962C8B-B14F-4D97-AF65-F5344CB8AC3E}">
        <p14:creationId xmlns:p14="http://schemas.microsoft.com/office/powerpoint/2010/main" val="4234644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 propose a novel characterization of a point function tree as being made up of 1-nodes and 0-nodes</a:t>
            </a:r>
          </a:p>
          <a:p>
            <a:pPr marL="171450" indent="-171450">
              <a:buFont typeface="Arial" panose="020B0604020202020204" pitchFamily="34" charset="0"/>
              <a:buChar char="•"/>
            </a:pPr>
            <a:r>
              <a:rPr lang="en-CA" dirty="0"/>
              <a:t>We can use the 1-path to determine whether a given DPF tree is well-formed simply by traversing from the root to the leaf 1-node which requires work logarithmic in the number of leaves rather than linear in the number of leaves.</a:t>
            </a:r>
          </a:p>
          <a:p>
            <a:pPr marL="171450" indent="-171450">
              <a:buFont typeface="Arial" panose="020B0604020202020204" pitchFamily="34" charset="0"/>
              <a:buChar char="•"/>
            </a:pPr>
            <a:r>
              <a:rPr lang="en-CA" dirty="0"/>
              <a:t>This is the key to the efficiency of our DPF verification protocol</a:t>
            </a:r>
          </a:p>
        </p:txBody>
      </p:sp>
      <p:sp>
        <p:nvSpPr>
          <p:cNvPr id="4" name="Slide Number Placeholder 3"/>
          <p:cNvSpPr>
            <a:spLocks noGrp="1"/>
          </p:cNvSpPr>
          <p:nvPr>
            <p:ph type="sldNum" sz="quarter" idx="5"/>
          </p:nvPr>
        </p:nvSpPr>
        <p:spPr/>
        <p:txBody>
          <a:bodyPr/>
          <a:lstStyle/>
          <a:p>
            <a:fld id="{24F88EAD-9707-49A0-AB54-7B67FDB42421}" type="slidenum">
              <a:rPr lang="en-US" smtClean="0"/>
              <a:t>29</a:t>
            </a:fld>
            <a:endParaRPr lang="en-US" dirty="0"/>
          </a:p>
        </p:txBody>
      </p:sp>
    </p:spTree>
    <p:extLst>
      <p:ext uri="{BB962C8B-B14F-4D97-AF65-F5344CB8AC3E}">
        <p14:creationId xmlns:p14="http://schemas.microsoft.com/office/powerpoint/2010/main" val="866180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a point function into secret shares</a:t>
            </a:r>
          </a:p>
          <a:p>
            <a:r>
              <a:rPr lang="en-US" dirty="0"/>
              <a:t>Boyle, Gilboa, and </a:t>
            </a:r>
            <a:r>
              <a:rPr lang="en-US" dirty="0" err="1"/>
              <a:t>Ishai</a:t>
            </a:r>
            <a:r>
              <a:rPr lang="en-US" dirty="0"/>
              <a:t> developed DPFs with key size logarithmic in the domain size</a:t>
            </a:r>
          </a:p>
          <a:p>
            <a:pPr lvl="1"/>
            <a:r>
              <a:rPr lang="en-US" dirty="0"/>
              <a:t>Use length-doubling PRGs to generate the point function tree</a:t>
            </a:r>
          </a:p>
          <a:p>
            <a:r>
              <a:rPr lang="en-CA" dirty="0"/>
              <a:t>The DPF share is evaluated in the same way as the normal point function tree (with an added layer after what would be the leaf node in the point function).</a:t>
            </a:r>
          </a:p>
          <a:p>
            <a:r>
              <a:rPr lang="en-CA" dirty="0"/>
              <a:t>The vectors of leaf nodes of the two trees form an additive secret sharing of the vector which has 0 at all locations except location x where it has value y.</a:t>
            </a:r>
          </a:p>
          <a:p>
            <a:r>
              <a:rPr lang="en-CA" dirty="0"/>
              <a:t>Adding this to an additive secret shared database can be used for private database writing.</a:t>
            </a:r>
          </a:p>
          <a:p>
            <a:r>
              <a:rPr lang="en-CA" dirty="0"/>
              <a:t>Thus, a DPF allows us to privately write data to a secret shared database while only sending data logarithmic in the size of the database being written to.</a:t>
            </a:r>
          </a:p>
        </p:txBody>
      </p:sp>
      <p:sp>
        <p:nvSpPr>
          <p:cNvPr id="4" name="Slide Number Placeholder 3"/>
          <p:cNvSpPr>
            <a:spLocks noGrp="1"/>
          </p:cNvSpPr>
          <p:nvPr>
            <p:ph type="sldNum" sz="quarter" idx="5"/>
          </p:nvPr>
        </p:nvSpPr>
        <p:spPr/>
        <p:txBody>
          <a:bodyPr/>
          <a:lstStyle/>
          <a:p>
            <a:fld id="{24F88EAD-9707-49A0-AB54-7B67FDB42421}" type="slidenum">
              <a:rPr lang="en-US" smtClean="0"/>
              <a:t>30</a:t>
            </a:fld>
            <a:endParaRPr lang="en-US" dirty="0"/>
          </a:p>
        </p:txBody>
      </p:sp>
    </p:spTree>
    <p:extLst>
      <p:ext uri="{BB962C8B-B14F-4D97-AF65-F5344CB8AC3E}">
        <p14:creationId xmlns:p14="http://schemas.microsoft.com/office/powerpoint/2010/main" val="1362063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order to produce the desired output values at the leaf nodes, specially crafted correction words are added at each level.</a:t>
                </a:r>
              </a:p>
              <a:p>
                <a:r>
                  <a:rPr lang="en-US" dirty="0"/>
                  <a:t>These corrections are designed so that for each 0-node that is the child of a 1-node, the correction will make that node equal between the two DPF trees.</a:t>
                </a:r>
              </a:p>
              <a:p>
                <a:r>
                  <a:rPr lang="en-US" dirty="0"/>
                  <a:t>Since the subtree rooted at that 0-node is deterministically generated by a PRG from the value of that 0-node, we know that the subtree rooted at that 0-node will be the same between the two DPF trees.</a:t>
                </a:r>
              </a:p>
              <a:p>
                <a:r>
                  <a:rPr lang="en-US" dirty="0"/>
                  <a:t>This will result in the combined value from the leaves having a value of 0, as required for a point function.</a:t>
                </a:r>
              </a:p>
              <a:p>
                <a:r>
                  <a:rPr lang="en-US" dirty="0"/>
                  <a:t>At the final level a special correction is added to make the distinguished point have the desired value of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3" name="Notes Placeholder 2"/>
              <p:cNvSpPr>
                <a:spLocks noGrp="1"/>
              </p:cNvSpPr>
              <p:nvPr>
                <p:ph type="body" idx="1"/>
              </p:nvPr>
            </p:nvSpPr>
            <p:spPr/>
            <p:txBody>
              <a:bodyPr/>
              <a:lstStyle/>
              <a:p>
                <a:r>
                  <a:rPr lang="en-US" dirty="0"/>
                  <a:t>In order to produce the desired output values at the leaf nodes, specially crafted correction words are added at each level.</a:t>
                </a:r>
              </a:p>
              <a:p>
                <a:r>
                  <a:rPr lang="en-US" dirty="0"/>
                  <a:t>These corrections are designed so that for each 0-node that is the child of a 1-node, the correction will make that node equal between the two DPF trees.</a:t>
                </a:r>
              </a:p>
              <a:p>
                <a:r>
                  <a:rPr lang="en-US" dirty="0"/>
                  <a:t>Since the subtree rooted at that 0-node is deterministically generated by a PRG from the value of that 0-node, we know that the subtree rooted at that 0-node will be the same between the two DPF trees.</a:t>
                </a:r>
              </a:p>
              <a:p>
                <a:r>
                  <a:rPr lang="en-US" dirty="0"/>
                  <a:t>This will result in the combined value from the leaves having a value of 0, as required for a point function.</a:t>
                </a:r>
              </a:p>
              <a:p>
                <a:r>
                  <a:rPr lang="en-US" dirty="0"/>
                  <a:t>At the final level a special correction is added to make the distinguished point have the desired value of </a:t>
                </a:r>
                <a:r>
                  <a:rPr lang="en-US" i="0" dirty="0">
                    <a:latin typeface="Cambria Math" panose="02040503050406030204" pitchFamily="18" charset="0"/>
                  </a:rPr>
                  <a:t>𝑦</a:t>
                </a:r>
                <a:r>
                  <a:rPr lang="en-US" dirty="0"/>
                  <a:t>.</a:t>
                </a:r>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31</a:t>
            </a:fld>
            <a:endParaRPr lang="en-US" dirty="0"/>
          </a:p>
        </p:txBody>
      </p:sp>
    </p:spTree>
    <p:extLst>
      <p:ext uri="{BB962C8B-B14F-4D97-AF65-F5344CB8AC3E}">
        <p14:creationId xmlns:p14="http://schemas.microsoft.com/office/powerpoint/2010/main" val="674144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Messages are stored in a database of additive secret shares held by the two servers.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keys that do not correspond to a valid DPF are used, the database would be corrupted.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counter this Riposte needs to verify the DPF keys are well formed.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Uses square root n size DPFs due to restrictions on its verification systems.</a:t>
            </a:r>
          </a:p>
        </p:txBody>
      </p:sp>
      <p:sp>
        <p:nvSpPr>
          <p:cNvPr id="4" name="Slide Number Placeholder 3"/>
          <p:cNvSpPr>
            <a:spLocks noGrp="1"/>
          </p:cNvSpPr>
          <p:nvPr>
            <p:ph type="sldNum" sz="quarter" idx="5"/>
          </p:nvPr>
        </p:nvSpPr>
        <p:spPr/>
        <p:txBody>
          <a:bodyPr/>
          <a:lstStyle/>
          <a:p>
            <a:fld id="{24F88EAD-9707-49A0-AB54-7B67FDB42421}" type="slidenum">
              <a:rPr lang="en-US" smtClean="0"/>
              <a:t>32</a:t>
            </a:fld>
            <a:endParaRPr lang="en-US" dirty="0"/>
          </a:p>
        </p:txBody>
      </p:sp>
    </p:spTree>
    <p:extLst>
      <p:ext uri="{BB962C8B-B14F-4D97-AF65-F5344CB8AC3E}">
        <p14:creationId xmlns:p14="http://schemas.microsoft.com/office/powerpoint/2010/main" val="832449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logarithmic size DPFs with large (they said 128-bit) inputs. These large addresses map to the smaller “physical mailbox” addresses in order to prevent attackers from writing to a mailbox they are not supposed to.</a:t>
            </a:r>
          </a:p>
        </p:txBody>
      </p:sp>
      <p:sp>
        <p:nvSpPr>
          <p:cNvPr id="4" name="Slide Number Placeholder 3"/>
          <p:cNvSpPr>
            <a:spLocks noGrp="1"/>
          </p:cNvSpPr>
          <p:nvPr>
            <p:ph type="sldNum" sz="quarter" idx="5"/>
          </p:nvPr>
        </p:nvSpPr>
        <p:spPr/>
        <p:txBody>
          <a:bodyPr/>
          <a:lstStyle/>
          <a:p>
            <a:fld id="{24F88EAD-9707-49A0-AB54-7B67FDB42421}" type="slidenum">
              <a:rPr lang="en-US" smtClean="0"/>
              <a:t>33</a:t>
            </a:fld>
            <a:endParaRPr lang="en-US" dirty="0"/>
          </a:p>
        </p:txBody>
      </p:sp>
    </p:spTree>
    <p:extLst>
      <p:ext uri="{BB962C8B-B14F-4D97-AF65-F5344CB8AC3E}">
        <p14:creationId xmlns:p14="http://schemas.microsoft.com/office/powerpoint/2010/main" val="2850015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walk through part of this protocol to see how it works.</a:t>
            </a:r>
          </a:p>
        </p:txBody>
      </p:sp>
      <p:sp>
        <p:nvSpPr>
          <p:cNvPr id="4" name="Slide Number Placeholder 3"/>
          <p:cNvSpPr>
            <a:spLocks noGrp="1"/>
          </p:cNvSpPr>
          <p:nvPr>
            <p:ph type="sldNum" sz="quarter" idx="5"/>
          </p:nvPr>
        </p:nvSpPr>
        <p:spPr/>
        <p:txBody>
          <a:bodyPr/>
          <a:lstStyle/>
          <a:p>
            <a:fld id="{24F88EAD-9707-49A0-AB54-7B67FDB42421}" type="slidenum">
              <a:rPr lang="en-US" smtClean="0"/>
              <a:t>35</a:t>
            </a:fld>
            <a:endParaRPr lang="en-US" dirty="0"/>
          </a:p>
        </p:txBody>
      </p:sp>
    </p:spTree>
    <p:extLst>
      <p:ext uri="{BB962C8B-B14F-4D97-AF65-F5344CB8AC3E}">
        <p14:creationId xmlns:p14="http://schemas.microsoft.com/office/powerpoint/2010/main" val="1992598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the seeds for the two trees. If this is the initial level of the tree, part 0 has one seed and party 1 has the other. If it is a later layer, both parties hold secret shares of both seeds.</a:t>
            </a:r>
          </a:p>
        </p:txBody>
      </p:sp>
      <p:sp>
        <p:nvSpPr>
          <p:cNvPr id="4" name="Slide Number Placeholder 3"/>
          <p:cNvSpPr>
            <a:spLocks noGrp="1"/>
          </p:cNvSpPr>
          <p:nvPr>
            <p:ph type="sldNum" sz="quarter" idx="5"/>
          </p:nvPr>
        </p:nvSpPr>
        <p:spPr/>
        <p:txBody>
          <a:bodyPr/>
          <a:lstStyle/>
          <a:p>
            <a:fld id="{24F88EAD-9707-49A0-AB54-7B67FDB42421}" type="slidenum">
              <a:rPr lang="en-US" smtClean="0"/>
              <a:t>36</a:t>
            </a:fld>
            <a:endParaRPr lang="en-US" dirty="0"/>
          </a:p>
        </p:txBody>
      </p:sp>
    </p:spTree>
    <p:extLst>
      <p:ext uri="{BB962C8B-B14F-4D97-AF65-F5344CB8AC3E}">
        <p14:creationId xmlns:p14="http://schemas.microsoft.com/office/powerpoint/2010/main" val="3269806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use the correction words and the PRG to expand both seeds. If this is the first layer, the parties evaluate the PRG and apply the corrections locally and then secret share the two child nodes. Otherwise, the computation is done by using MPC to obliviously evaluate the PRG and apply corrections. Either way, the two sets of child nodes held as secret shares by both parties.</a:t>
            </a:r>
          </a:p>
        </p:txBody>
      </p:sp>
      <p:sp>
        <p:nvSpPr>
          <p:cNvPr id="4" name="Slide Number Placeholder 3"/>
          <p:cNvSpPr>
            <a:spLocks noGrp="1"/>
          </p:cNvSpPr>
          <p:nvPr>
            <p:ph type="sldNum" sz="quarter" idx="5"/>
          </p:nvPr>
        </p:nvSpPr>
        <p:spPr/>
        <p:txBody>
          <a:bodyPr/>
          <a:lstStyle/>
          <a:p>
            <a:fld id="{24F88EAD-9707-49A0-AB54-7B67FDB42421}" type="slidenum">
              <a:rPr lang="en-US" smtClean="0"/>
              <a:t>37</a:t>
            </a:fld>
            <a:endParaRPr lang="en-US" dirty="0"/>
          </a:p>
        </p:txBody>
      </p:sp>
    </p:spTree>
    <p:extLst>
      <p:ext uri="{BB962C8B-B14F-4D97-AF65-F5344CB8AC3E}">
        <p14:creationId xmlns:p14="http://schemas.microsoft.com/office/powerpoint/2010/main" val="397602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will assume the 1-node is on the left. Thus, the two right children are equal.</a:t>
            </a:r>
          </a:p>
        </p:txBody>
      </p:sp>
      <p:sp>
        <p:nvSpPr>
          <p:cNvPr id="4" name="Slide Number Placeholder 3"/>
          <p:cNvSpPr>
            <a:spLocks noGrp="1"/>
          </p:cNvSpPr>
          <p:nvPr>
            <p:ph type="sldNum" sz="quarter" idx="5"/>
          </p:nvPr>
        </p:nvSpPr>
        <p:spPr/>
        <p:txBody>
          <a:bodyPr/>
          <a:lstStyle/>
          <a:p>
            <a:fld id="{24F88EAD-9707-49A0-AB54-7B67FDB42421}" type="slidenum">
              <a:rPr lang="en-US" smtClean="0"/>
              <a:t>38</a:t>
            </a:fld>
            <a:endParaRPr lang="en-US" dirty="0"/>
          </a:p>
        </p:txBody>
      </p:sp>
    </p:spTree>
    <p:extLst>
      <p:ext uri="{BB962C8B-B14F-4D97-AF65-F5344CB8AC3E}">
        <p14:creationId xmlns:p14="http://schemas.microsoft.com/office/powerpoint/2010/main" val="30839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then use MPC operations to obliviously flip the child nodes, so that, no matter which side the 1-node is on, the flip makes the 0-node be on the left and the 1-node be on the right. The flip is performed using secret shares of the alleged distinguished point of the DPF.</a:t>
            </a:r>
          </a:p>
        </p:txBody>
      </p:sp>
      <p:sp>
        <p:nvSpPr>
          <p:cNvPr id="4" name="Slide Number Placeholder 3"/>
          <p:cNvSpPr>
            <a:spLocks noGrp="1"/>
          </p:cNvSpPr>
          <p:nvPr>
            <p:ph type="sldNum" sz="quarter" idx="5"/>
          </p:nvPr>
        </p:nvSpPr>
        <p:spPr/>
        <p:txBody>
          <a:bodyPr/>
          <a:lstStyle/>
          <a:p>
            <a:fld id="{24F88EAD-9707-49A0-AB54-7B67FDB42421}" type="slidenum">
              <a:rPr lang="en-US" smtClean="0"/>
              <a:t>39</a:t>
            </a:fld>
            <a:endParaRPr lang="en-US" dirty="0"/>
          </a:p>
        </p:txBody>
      </p:sp>
    </p:spTree>
    <p:extLst>
      <p:ext uri="{BB962C8B-B14F-4D97-AF65-F5344CB8AC3E}">
        <p14:creationId xmlns:p14="http://schemas.microsoft.com/office/powerpoint/2010/main" val="15679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work, we propose Sabre, a versatile sender-anonymous messaging protocol that functions in both the bulletin board and mailbox models with significant performance improvements over prior works.</a:t>
            </a:r>
          </a:p>
        </p:txBody>
      </p:sp>
      <p:sp>
        <p:nvSpPr>
          <p:cNvPr id="4" name="Slide Number Placeholder 3"/>
          <p:cNvSpPr>
            <a:spLocks noGrp="1"/>
          </p:cNvSpPr>
          <p:nvPr>
            <p:ph type="sldNum" sz="quarter" idx="5"/>
          </p:nvPr>
        </p:nvSpPr>
        <p:spPr/>
        <p:txBody>
          <a:bodyPr/>
          <a:lstStyle/>
          <a:p>
            <a:fld id="{24F88EAD-9707-49A0-AB54-7B67FDB42421}" type="slidenum">
              <a:rPr lang="en-US" smtClean="0"/>
              <a:t>3</a:t>
            </a:fld>
            <a:endParaRPr lang="en-US" dirty="0"/>
          </a:p>
        </p:txBody>
      </p:sp>
    </p:spTree>
    <p:extLst>
      <p:ext uri="{BB962C8B-B14F-4D97-AF65-F5344CB8AC3E}">
        <p14:creationId xmlns:p14="http://schemas.microsoft.com/office/powerpoint/2010/main" val="2896084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take the child nodes.</a:t>
            </a:r>
          </a:p>
        </p:txBody>
      </p:sp>
      <p:sp>
        <p:nvSpPr>
          <p:cNvPr id="4" name="Slide Number Placeholder 3"/>
          <p:cNvSpPr>
            <a:spLocks noGrp="1"/>
          </p:cNvSpPr>
          <p:nvPr>
            <p:ph type="sldNum" sz="quarter" idx="5"/>
          </p:nvPr>
        </p:nvSpPr>
        <p:spPr/>
        <p:txBody>
          <a:bodyPr/>
          <a:lstStyle/>
          <a:p>
            <a:fld id="{24F88EAD-9707-49A0-AB54-7B67FDB42421}" type="slidenum">
              <a:rPr lang="en-US" smtClean="0"/>
              <a:t>40</a:t>
            </a:fld>
            <a:endParaRPr lang="en-US" dirty="0"/>
          </a:p>
        </p:txBody>
      </p:sp>
    </p:spTree>
    <p:extLst>
      <p:ext uri="{BB962C8B-B14F-4D97-AF65-F5344CB8AC3E}">
        <p14:creationId xmlns:p14="http://schemas.microsoft.com/office/powerpoint/2010/main" val="1646154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then assert that the values for the 0-nodes combine to produce zero as we discussed earlier.</a:t>
            </a:r>
          </a:p>
        </p:txBody>
      </p:sp>
      <p:sp>
        <p:nvSpPr>
          <p:cNvPr id="4" name="Slide Number Placeholder 3"/>
          <p:cNvSpPr>
            <a:spLocks noGrp="1"/>
          </p:cNvSpPr>
          <p:nvPr>
            <p:ph type="sldNum" sz="quarter" idx="5"/>
          </p:nvPr>
        </p:nvSpPr>
        <p:spPr/>
        <p:txBody>
          <a:bodyPr/>
          <a:lstStyle/>
          <a:p>
            <a:fld id="{24F88EAD-9707-49A0-AB54-7B67FDB42421}" type="slidenum">
              <a:rPr lang="en-US" smtClean="0"/>
              <a:t>41</a:t>
            </a:fld>
            <a:endParaRPr lang="en-US" dirty="0"/>
          </a:p>
        </p:txBody>
      </p:sp>
    </p:spTree>
    <p:extLst>
      <p:ext uri="{BB962C8B-B14F-4D97-AF65-F5344CB8AC3E}">
        <p14:creationId xmlns:p14="http://schemas.microsoft.com/office/powerpoint/2010/main" val="977347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0-node is correct, we can then use the values from the 1-nodes as the seeds for the next layer of the two DPF trees. This process is repeated until we reach the leaf nodes.</a:t>
            </a:r>
          </a:p>
        </p:txBody>
      </p:sp>
      <p:sp>
        <p:nvSpPr>
          <p:cNvPr id="4" name="Slide Number Placeholder 3"/>
          <p:cNvSpPr>
            <a:spLocks noGrp="1"/>
          </p:cNvSpPr>
          <p:nvPr>
            <p:ph type="sldNum" sz="quarter" idx="5"/>
          </p:nvPr>
        </p:nvSpPr>
        <p:spPr/>
        <p:txBody>
          <a:bodyPr/>
          <a:lstStyle/>
          <a:p>
            <a:fld id="{24F88EAD-9707-49A0-AB54-7B67FDB42421}" type="slidenum">
              <a:rPr lang="en-US" smtClean="0"/>
              <a:t>42</a:t>
            </a:fld>
            <a:endParaRPr lang="en-US" dirty="0"/>
          </a:p>
        </p:txBody>
      </p:sp>
    </p:spTree>
    <p:extLst>
      <p:ext uri="{BB962C8B-B14F-4D97-AF65-F5344CB8AC3E}">
        <p14:creationId xmlns:p14="http://schemas.microsoft.com/office/powerpoint/2010/main" val="2849894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DPF verification protocol can be converted to a </a:t>
                </a:r>
                <a:r>
                  <a:rPr lang="en-CA" dirty="0"/>
                  <a:t>ZKPoK using MPC-in-the-head</a:t>
                </a:r>
                <a:endParaRPr lang="en-US" dirty="0"/>
              </a:p>
              <a:p>
                <a:pPr marL="171450" indent="-171450">
                  <a:buFont typeface="Arial" panose="020B0604020202020204" pitchFamily="34" charset="0"/>
                  <a:buChar char="•"/>
                </a:pPr>
                <a:r>
                  <a:rPr lang="en-US" dirty="0"/>
                  <a:t>In Sabre’s verification protocol the parties start with DPF keys</a:t>
                </a:r>
              </a:p>
              <a:p>
                <a:pPr marL="628650" lvl="1" indent="-171450">
                  <a:buFont typeface="Arial" panose="020B0604020202020204" pitchFamily="34" charset="0"/>
                  <a:buChar char="•"/>
                </a:pPr>
                <a:r>
                  <a:rPr lang="en-US" dirty="0"/>
                  <a:t>This  means that server </a:t>
                </a:r>
                <a14:m>
                  <m:oMath xmlns:m="http://schemas.openxmlformats.org/officeDocument/2006/math">
                    <m:r>
                      <a:rPr lang="en-US" b="0" i="1" smtClean="0">
                        <a:latin typeface="Cambria Math" panose="02040503050406030204" pitchFamily="18" charset="0"/>
                      </a:rPr>
                      <m:t>𝑖</m:t>
                    </m:r>
                  </m:oMath>
                </a14:m>
                <a:r>
                  <a:rPr lang="en-US" dirty="0"/>
                  <a:t> cannot see DPF key </a:t>
                </a:r>
                <a14:m>
                  <m:oMath xmlns:m="http://schemas.openxmlformats.org/officeDocument/2006/math">
                    <m:r>
                      <a:rPr lang="en-US" b="0" i="1" smtClean="0">
                        <a:latin typeface="Cambria Math" panose="02040503050406030204" pitchFamily="18" charset="0"/>
                      </a:rPr>
                      <m:t>𝑖</m:t>
                    </m:r>
                  </m:oMath>
                </a14:m>
                <a:r>
                  <a:rPr lang="en-US" dirty="0"/>
                  <a:t> from simulated party </a:t>
                </a:r>
                <a14:m>
                  <m:oMath xmlns:m="http://schemas.openxmlformats.org/officeDocument/2006/math">
                    <m:r>
                      <a:rPr lang="en-US" b="0" i="1" smtClean="0">
                        <a:latin typeface="Cambria Math" panose="02040503050406030204" pitchFamily="18" charset="0"/>
                      </a:rPr>
                      <m:t>𝑖</m:t>
                    </m:r>
                  </m:oMath>
                </a14:m>
                <a:endParaRPr lang="en-US" dirty="0"/>
              </a:p>
              <a:p>
                <a:pPr marL="171450" indent="-171450">
                  <a:buFont typeface="Arial" panose="020B0604020202020204" pitchFamily="34" charset="0"/>
                  <a:buChar char="•"/>
                </a:pPr>
                <a:r>
                  <a:rPr lang="en-US" dirty="0"/>
                  <a:t>We can have different servers verify different simulated parties</a:t>
                </a:r>
              </a:p>
              <a:p>
                <a:pPr marL="171450" indent="-171450">
                  <a:buFont typeface="Arial" panose="020B0604020202020204" pitchFamily="34" charset="0"/>
                  <a:buChar char="•"/>
                </a:pPr>
                <a:r>
                  <a:rPr lang="en-US" dirty="0"/>
                  <a:t>Two verifiers requires repetition to reduce cheating probability</a:t>
                </a:r>
              </a:p>
              <a:p>
                <a:pPr marL="171450" indent="-171450">
                  <a:buFont typeface="Arial" panose="020B0604020202020204" pitchFamily="34" charset="0"/>
                  <a:buChar char="•"/>
                </a:pPr>
                <a:r>
                  <a:rPr lang="en-US" dirty="0"/>
                  <a:t>Three verifiers can verify all parties with one repetition</a:t>
                </a:r>
              </a:p>
              <a:p>
                <a:pPr marL="171450" indent="-171450">
                  <a:buFont typeface="Arial" panose="020B0604020202020204" pitchFamily="34" charset="0"/>
                  <a:buChar char="•"/>
                </a:pPr>
                <a:r>
                  <a:rPr lang="en-US" dirty="0"/>
                  <a:t>It is also possible to have three servers directly run the </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DPF verification protocol can be converted to a </a:t>
                </a:r>
                <a:r>
                  <a:rPr lang="en-CA" dirty="0"/>
                  <a:t>ZKPoK using MPC-in-the-head</a:t>
                </a:r>
                <a:endParaRPr lang="en-US" dirty="0"/>
              </a:p>
              <a:p>
                <a:pPr marL="171450" indent="-171450">
                  <a:buFont typeface="Arial" panose="020B0604020202020204" pitchFamily="34" charset="0"/>
                  <a:buChar char="•"/>
                </a:pPr>
                <a:r>
                  <a:rPr lang="en-US" dirty="0"/>
                  <a:t>In Sabre’s verification protocol the parties start with DPF keys</a:t>
                </a:r>
              </a:p>
              <a:p>
                <a:pPr marL="628650" lvl="1" indent="-171450">
                  <a:buFont typeface="Arial" panose="020B0604020202020204" pitchFamily="34" charset="0"/>
                  <a:buChar char="•"/>
                </a:pPr>
                <a:r>
                  <a:rPr lang="en-US" dirty="0"/>
                  <a:t>This  means that server </a:t>
                </a:r>
                <a:r>
                  <a:rPr lang="en-US" b="0" i="0">
                    <a:latin typeface="Cambria Math" panose="02040503050406030204" pitchFamily="18" charset="0"/>
                  </a:rPr>
                  <a:t>𝑖</a:t>
                </a:r>
                <a:r>
                  <a:rPr lang="en-US" dirty="0"/>
                  <a:t> cannot see DPF key </a:t>
                </a:r>
                <a:r>
                  <a:rPr lang="en-US" b="0" i="0">
                    <a:latin typeface="Cambria Math" panose="02040503050406030204" pitchFamily="18" charset="0"/>
                  </a:rPr>
                  <a:t>𝑖</a:t>
                </a:r>
                <a:r>
                  <a:rPr lang="en-US" dirty="0"/>
                  <a:t> from simulated party </a:t>
                </a:r>
                <a:r>
                  <a:rPr lang="en-US" b="0" i="0">
                    <a:latin typeface="Cambria Math" panose="02040503050406030204" pitchFamily="18" charset="0"/>
                  </a:rPr>
                  <a:t>𝑖</a:t>
                </a:r>
                <a:endParaRPr lang="en-US" dirty="0"/>
              </a:p>
              <a:p>
                <a:pPr marL="171450" indent="-171450">
                  <a:buFont typeface="Arial" panose="020B0604020202020204" pitchFamily="34" charset="0"/>
                  <a:buChar char="•"/>
                </a:pPr>
                <a:r>
                  <a:rPr lang="en-US" dirty="0"/>
                  <a:t>We can have different servers verify different simulated parties</a:t>
                </a:r>
              </a:p>
              <a:p>
                <a:pPr marL="171450" indent="-171450">
                  <a:buFont typeface="Arial" panose="020B0604020202020204" pitchFamily="34" charset="0"/>
                  <a:buChar char="•"/>
                </a:pPr>
                <a:r>
                  <a:rPr lang="en-US" dirty="0"/>
                  <a:t>Two verifiers requires repetition to reduce cheating probability</a:t>
                </a:r>
              </a:p>
              <a:p>
                <a:pPr marL="171450" indent="-171450">
                  <a:buFont typeface="Arial" panose="020B0604020202020204" pitchFamily="34" charset="0"/>
                  <a:buChar char="•"/>
                </a:pPr>
                <a:r>
                  <a:rPr lang="en-US" dirty="0"/>
                  <a:t>Three verifiers can verify all parties with one repetition</a:t>
                </a:r>
              </a:p>
              <a:p>
                <a:pPr marL="171450" indent="-17145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43</a:t>
            </a:fld>
            <a:endParaRPr lang="en-US" dirty="0"/>
          </a:p>
        </p:txBody>
      </p:sp>
    </p:spTree>
    <p:extLst>
      <p:ext uri="{BB962C8B-B14F-4D97-AF65-F5344CB8AC3E}">
        <p14:creationId xmlns:p14="http://schemas.microsoft.com/office/powerpoint/2010/main" val="3414461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This plot shows the number of queries per second processed by each of the three Sabre-BB implementations and by Riposte</a:t>
            </a:r>
          </a:p>
          <a:p>
            <a:pPr marL="171450" indent="-171450">
              <a:buFont typeface="Arial" panose="020B0604020202020204" pitchFamily="34" charset="0"/>
              <a:buChar char="•"/>
            </a:pPr>
            <a:r>
              <a:rPr lang="en-CA" dirty="0"/>
              <a:t>You can see that all three Sabre-BB implementations outperform Riposte due to the logarithmic cost of Sabre’s verification protocol as opposed to Riposte’s linear cost protocol</a:t>
            </a:r>
          </a:p>
          <a:p>
            <a:pPr marL="171450" indent="-171450">
              <a:buFont typeface="Arial" panose="020B0604020202020204" pitchFamily="34" charset="0"/>
              <a:buChar char="•"/>
            </a:pPr>
            <a:r>
              <a:rPr lang="en-CA" dirty="0"/>
              <a:t>In particular, the three party MPC and ZKP versions of Sabre-BB outperform the two-verifier proof since the three party protocols do not need to perform the cut and choose</a:t>
            </a:r>
          </a:p>
          <a:p>
            <a:pPr marL="171450" indent="-171450">
              <a:buFont typeface="Arial" panose="020B0604020202020204" pitchFamily="34" charset="0"/>
              <a:buChar char="•"/>
            </a:pPr>
            <a:r>
              <a:rPr lang="en-CA" dirty="0"/>
              <a:t>As the number of buckets grows, the cost of the DPF verification in Sabre is overshadowed by the cost of the actual write.</a:t>
            </a:r>
          </a:p>
          <a:p>
            <a:pPr marL="171450" indent="-171450">
              <a:buFont typeface="Arial" panose="020B0604020202020204" pitchFamily="34" charset="0"/>
              <a:buChar char="•"/>
            </a:pPr>
            <a:r>
              <a:rPr lang="en-CA" dirty="0"/>
              <a:t>Note that this is a log-scale plot, so these differences in performance are significant</a:t>
            </a:r>
          </a:p>
        </p:txBody>
      </p:sp>
      <p:sp>
        <p:nvSpPr>
          <p:cNvPr id="4" name="Slide Number Placeholder 3"/>
          <p:cNvSpPr>
            <a:spLocks noGrp="1"/>
          </p:cNvSpPr>
          <p:nvPr>
            <p:ph type="sldNum" sz="quarter" idx="5"/>
          </p:nvPr>
        </p:nvSpPr>
        <p:spPr/>
        <p:txBody>
          <a:bodyPr/>
          <a:lstStyle/>
          <a:p>
            <a:fld id="{24F88EAD-9707-49A0-AB54-7B67FDB42421}" type="slidenum">
              <a:rPr lang="en-US" smtClean="0"/>
              <a:t>44</a:t>
            </a:fld>
            <a:endParaRPr lang="en-US" dirty="0"/>
          </a:p>
        </p:txBody>
      </p:sp>
    </p:spTree>
    <p:extLst>
      <p:ext uri="{BB962C8B-B14F-4D97-AF65-F5344CB8AC3E}">
        <p14:creationId xmlns:p14="http://schemas.microsoft.com/office/powerpoint/2010/main" val="4197907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In Sabre-M, mailbox addresses are a combination </a:t>
                </a:r>
                <a14:m>
                  <m:oMath xmlns:m="http://schemas.openxmlformats.org/officeDocument/2006/math">
                    <m:d>
                      <m:dPr>
                        <m:ctrlPr>
                          <a:rPr lang="en-CA"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addr</m:t>
                            </m:r>
                          </m:e>
                          <m:sub>
                            <m:r>
                              <a:rPr lang="en-US" b="0" i="1" smtClean="0">
                                <a:latin typeface="Cambria Math" panose="02040503050406030204" pitchFamily="18" charset="0"/>
                              </a:rPr>
                              <m:t>𝑖</m:t>
                            </m:r>
                          </m:sub>
                        </m:sSub>
                      </m:e>
                    </m:d>
                  </m:oMath>
                </a14:m>
                <a:r>
                  <a:rPr lang="en-CA" dirty="0"/>
                  <a:t> where </a:t>
                </a:r>
                <a14:m>
                  <m:oMath xmlns:m="http://schemas.openxmlformats.org/officeDocument/2006/math">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addr</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𝑘</m:t>
                        </m:r>
                      </m:e>
                    </m:acc>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CA" dirty="0"/>
                  <a:t> for a</a:t>
                </a:r>
                <a:r>
                  <a:rPr lang="en-CA" baseline="0" dirty="0"/>
                  <a:t> long-term key </a:t>
                </a:r>
                <a14:m>
                  <m:oMath xmlns:m="http://schemas.openxmlformats.org/officeDocument/2006/math">
                    <m:acc>
                      <m:accPr>
                        <m:chr m:val="̃"/>
                        <m:ctrlPr>
                          <a:rPr lang="en-CA" i="1" baseline="0" smtClean="0">
                            <a:latin typeface="Cambria Math" panose="02040503050406030204" pitchFamily="18" charset="0"/>
                          </a:rPr>
                        </m:ctrlPr>
                      </m:accPr>
                      <m:e>
                        <m:r>
                          <a:rPr lang="en-US" b="0" i="1" baseline="0" smtClean="0">
                            <a:latin typeface="Cambria Math" panose="02040503050406030204" pitchFamily="18" charset="0"/>
                          </a:rPr>
                          <m:t>𝑘</m:t>
                        </m:r>
                      </m:e>
                    </m:acc>
                  </m:oMath>
                </a14:m>
                <a:r>
                  <a:rPr lang="en-CA" dirty="0"/>
                  <a:t> and a PRF </a:t>
                </a:r>
                <a14:m>
                  <m:oMath xmlns:m="http://schemas.openxmlformats.org/officeDocument/2006/math">
                    <m:r>
                      <a:rPr lang="en-US" b="0" i="1" smtClean="0">
                        <a:latin typeface="Cambria Math" panose="02040503050406030204" pitchFamily="18" charset="0"/>
                      </a:rPr>
                      <m:t>𝐹</m:t>
                    </m:r>
                  </m:oMath>
                </a14:m>
                <a:endParaRPr lang="en-CA" dirty="0"/>
              </a:p>
            </p:txBody>
          </p:sp>
        </mc:Choice>
        <mc:Fallback xmlns="">
          <p:sp>
            <p:nvSpPr>
              <p:cNvPr id="3" name="Notes Placeholder 2"/>
              <p:cNvSpPr>
                <a:spLocks noGrp="1"/>
              </p:cNvSpPr>
              <p:nvPr>
                <p:ph type="body" idx="1"/>
              </p:nvPr>
            </p:nvSpPr>
            <p:spPr/>
            <p:txBody>
              <a:bodyPr/>
              <a:lstStyle/>
              <a:p>
                <a:r>
                  <a:rPr lang="en-CA" dirty="0"/>
                  <a:t>In Sabre-M, mailbox addresses are a combination </a:t>
                </a:r>
                <a:r>
                  <a:rPr lang="en-CA" i="0">
                    <a:latin typeface="Cambria Math" panose="02040503050406030204" pitchFamily="18" charset="0"/>
                  </a:rPr>
                  <a:t>(</a:t>
                </a:r>
                <a:r>
                  <a:rPr lang="en-US" b="0" i="0">
                    <a:latin typeface="Cambria Math" panose="02040503050406030204" pitchFamily="18" charset="0"/>
                  </a:rPr>
                  <a:t>𝑖, 〖"addr" 〗_𝑖</a:t>
                </a:r>
                <a:r>
                  <a:rPr lang="en-CA" b="0" i="0">
                    <a:latin typeface="Cambria Math" panose="02040503050406030204" pitchFamily="18" charset="0"/>
                  </a:rPr>
                  <a:t> )</a:t>
                </a:r>
                <a:r>
                  <a:rPr lang="en-CA" dirty="0"/>
                  <a:t> where </a:t>
                </a:r>
                <a:r>
                  <a:rPr lang="en-US" b="0" i="0">
                    <a:latin typeface="Cambria Math" panose="02040503050406030204" pitchFamily="18" charset="0"/>
                  </a:rPr>
                  <a:t>〖"addr" 〗_𝑖=𝐹(𝑘 ̃, 𝑖)</a:t>
                </a:r>
                <a:r>
                  <a:rPr lang="en-CA" dirty="0"/>
                  <a:t> for a</a:t>
                </a:r>
                <a:r>
                  <a:rPr lang="en-CA" baseline="0" dirty="0"/>
                  <a:t> long-term key </a:t>
                </a:r>
                <a:r>
                  <a:rPr lang="en-US" b="0" i="0" baseline="0">
                    <a:latin typeface="Cambria Math" panose="02040503050406030204" pitchFamily="18" charset="0"/>
                  </a:rPr>
                  <a:t>𝑘</a:t>
                </a:r>
                <a:r>
                  <a:rPr lang="en-CA" b="0" i="0" baseline="0">
                    <a:latin typeface="Cambria Math" panose="02040503050406030204" pitchFamily="18" charset="0"/>
                  </a:rPr>
                  <a:t> ̃</a:t>
                </a:r>
                <a:r>
                  <a:rPr lang="en-CA" dirty="0"/>
                  <a:t> and a PRF </a:t>
                </a:r>
                <a:r>
                  <a:rPr lang="en-US" b="0" i="0">
                    <a:latin typeface="Cambria Math" panose="02040503050406030204" pitchFamily="18" charset="0"/>
                  </a:rPr>
                  <a:t>𝐹</a:t>
                </a:r>
                <a:endParaRPr lang="en-CA" dirty="0"/>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45</a:t>
            </a:fld>
            <a:endParaRPr lang="en-US" dirty="0"/>
          </a:p>
        </p:txBody>
      </p:sp>
    </p:spTree>
    <p:extLst>
      <p:ext uri="{BB962C8B-B14F-4D97-AF65-F5344CB8AC3E}">
        <p14:creationId xmlns:p14="http://schemas.microsoft.com/office/powerpoint/2010/main" val="1014155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46</a:t>
            </a:fld>
            <a:endParaRPr lang="en-US" dirty="0"/>
          </a:p>
        </p:txBody>
      </p:sp>
    </p:spTree>
    <p:extLst>
      <p:ext uri="{BB962C8B-B14F-4D97-AF65-F5344CB8AC3E}">
        <p14:creationId xmlns:p14="http://schemas.microsoft.com/office/powerpoint/2010/main" val="936269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Unlike prior solutions, this verification protocol has constant complexity and it is performed before the DPF is evaluated, making this verification more secure against denial of service attacks.</a:t>
            </a:r>
          </a:p>
        </p:txBody>
      </p:sp>
      <p:sp>
        <p:nvSpPr>
          <p:cNvPr id="4" name="Slide Number Placeholder 3"/>
          <p:cNvSpPr>
            <a:spLocks noGrp="1"/>
          </p:cNvSpPr>
          <p:nvPr>
            <p:ph type="sldNum" sz="quarter" idx="5"/>
          </p:nvPr>
        </p:nvSpPr>
        <p:spPr/>
        <p:txBody>
          <a:bodyPr/>
          <a:lstStyle/>
          <a:p>
            <a:fld id="{24F88EAD-9707-49A0-AB54-7B67FDB42421}" type="slidenum">
              <a:rPr lang="en-US" smtClean="0"/>
              <a:t>47</a:t>
            </a:fld>
            <a:endParaRPr lang="en-US" dirty="0"/>
          </a:p>
        </p:txBody>
      </p:sp>
    </p:spTree>
    <p:extLst>
      <p:ext uri="{BB962C8B-B14F-4D97-AF65-F5344CB8AC3E}">
        <p14:creationId xmlns:p14="http://schemas.microsoft.com/office/powerpoint/2010/main" val="1190004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This log-scale plot shows the significantly higher throughput achieved by Sabre-M in comparison to Express.</a:t>
            </a:r>
          </a:p>
        </p:txBody>
      </p:sp>
      <p:sp>
        <p:nvSpPr>
          <p:cNvPr id="4" name="Slide Number Placeholder 3"/>
          <p:cNvSpPr>
            <a:spLocks noGrp="1"/>
          </p:cNvSpPr>
          <p:nvPr>
            <p:ph type="sldNum" sz="quarter" idx="5"/>
          </p:nvPr>
        </p:nvSpPr>
        <p:spPr/>
        <p:txBody>
          <a:bodyPr/>
          <a:lstStyle/>
          <a:p>
            <a:fld id="{24F88EAD-9707-49A0-AB54-7B67FDB42421}" type="slidenum">
              <a:rPr lang="en-US" smtClean="0"/>
              <a:t>48</a:t>
            </a:fld>
            <a:endParaRPr lang="en-US" dirty="0"/>
          </a:p>
        </p:txBody>
      </p:sp>
    </p:spTree>
    <p:extLst>
      <p:ext uri="{BB962C8B-B14F-4D97-AF65-F5344CB8AC3E}">
        <p14:creationId xmlns:p14="http://schemas.microsoft.com/office/powerpoint/2010/main" val="584140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In this graph, we see the time required for a client to generate a random malformed request in red and the time to verify the request in blue.</a:t>
            </a:r>
          </a:p>
          <a:p>
            <a:pPr marL="171450" indent="-171450">
              <a:buFont typeface="Arial" panose="020B0604020202020204" pitchFamily="34" charset="0"/>
              <a:buChar char="•"/>
            </a:pPr>
            <a:r>
              <a:rPr lang="en-CA" dirty="0"/>
              <a:t>This shows that our implementation of Sabre is able to verify a DPF and detect inconsistencies faster than a malicious client can sample the necessary randomness to generate a malformed request.</a:t>
            </a:r>
          </a:p>
          <a:p>
            <a:pPr marL="171450" indent="-171450">
              <a:buFont typeface="Arial" panose="020B0604020202020204" pitchFamily="34" charset="0"/>
              <a:buChar char="•"/>
            </a:pPr>
            <a:r>
              <a:rPr lang="en-CA" dirty="0"/>
              <a:t>As a result, an attacker performing a denial of service attack against an instance of Sabre must apply even more computing resources than the servers running Sabre in order </a:t>
            </a:r>
            <a:r>
              <a:rPr lang="en-CA"/>
              <a:t>to stop Sabre.</a:t>
            </a:r>
            <a:endParaRPr lang="en-CA" dirty="0"/>
          </a:p>
        </p:txBody>
      </p:sp>
      <p:sp>
        <p:nvSpPr>
          <p:cNvPr id="4" name="Slide Number Placeholder 3"/>
          <p:cNvSpPr>
            <a:spLocks noGrp="1"/>
          </p:cNvSpPr>
          <p:nvPr>
            <p:ph type="sldNum" sz="quarter" idx="5"/>
          </p:nvPr>
        </p:nvSpPr>
        <p:spPr/>
        <p:txBody>
          <a:bodyPr/>
          <a:lstStyle/>
          <a:p>
            <a:fld id="{24F88EAD-9707-49A0-AB54-7B67FDB42421}" type="slidenum">
              <a:rPr lang="en-US" smtClean="0"/>
              <a:t>49</a:t>
            </a:fld>
            <a:endParaRPr lang="en-US" dirty="0"/>
          </a:p>
        </p:txBody>
      </p:sp>
    </p:spTree>
    <p:extLst>
      <p:ext uri="{BB962C8B-B14F-4D97-AF65-F5344CB8AC3E}">
        <p14:creationId xmlns:p14="http://schemas.microsoft.com/office/powerpoint/2010/main" val="166035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key technique used in Sabre is secure multiparty computation (MPC)</a:t>
                </a:r>
              </a:p>
              <a:p>
                <a:pPr marL="171450" indent="-171450">
                  <a:buFont typeface="Arial" panose="020B0604020202020204" pitchFamily="34" charset="0"/>
                  <a:buChar char="•"/>
                </a:pPr>
                <a:r>
                  <a:rPr lang="en-US" dirty="0"/>
                  <a:t>We specifically focus on </a:t>
                </a:r>
                <a14:m>
                  <m:oMath xmlns:m="http://schemas.openxmlformats.org/officeDocument/2006/math">
                    <m:r>
                      <a:rPr lang="en-US" i="1" dirty="0" smtClean="0">
                        <a:latin typeface="Cambria Math" panose="02040503050406030204" pitchFamily="18" charset="0"/>
                      </a:rPr>
                      <m:t>(2+1)</m:t>
                    </m:r>
                  </m:oMath>
                </a14:m>
                <a:r>
                  <a:rPr lang="en-US" dirty="0"/>
                  <a:t>-party MPC protocols</a:t>
                </a:r>
              </a:p>
              <a:p>
                <a:pPr marL="628650" lvl="1" indent="-171450">
                  <a:buFont typeface="Arial" panose="020B0604020202020204" pitchFamily="34" charset="0"/>
                  <a:buChar char="•"/>
                </a:pPr>
                <a:r>
                  <a:rPr lang="en-US" dirty="0"/>
                  <a:t>Two computing parties</a:t>
                </a:r>
              </a:p>
              <a:p>
                <a:pPr marL="628650" lvl="1" indent="-171450">
                  <a:buFont typeface="Arial" panose="020B0604020202020204" pitchFamily="34" charset="0"/>
                  <a:buChar char="•"/>
                </a:pPr>
                <a:r>
                  <a:rPr lang="en-US" dirty="0"/>
                  <a:t>A third assisting party</a:t>
                </a:r>
              </a:p>
              <a:p>
                <a:pPr marL="171450" indent="-171450">
                  <a:buFont typeface="Arial" panose="020B0604020202020204" pitchFamily="34" charset="0"/>
                  <a:buChar char="•"/>
                </a:pPr>
                <a:r>
                  <a:rPr lang="en-US" dirty="0"/>
                  <a:t>Sabre uses MPC for verifying DPF correctness</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Two or more mutually distrustful parties</a:t>
                </a:r>
              </a:p>
              <a:p>
                <a:pPr marL="171450" indent="-171450">
                  <a:buFont typeface="Arial" panose="020B0604020202020204" pitchFamily="34" charset="0"/>
                  <a:buChar char="•"/>
                </a:pPr>
                <a:r>
                  <a:rPr lang="en-US" dirty="0"/>
                  <a:t>MPC protocols enable them to jointly compute a function of their private inputs while keeping inputs private</a:t>
                </a:r>
              </a:p>
              <a:p>
                <a:pPr marL="171450" indent="-171450">
                  <a:buFont typeface="Arial" panose="020B0604020202020204" pitchFamily="34" charset="0"/>
                  <a:buChar char="•"/>
                </a:pPr>
                <a:r>
                  <a:rPr lang="en-US" dirty="0"/>
                  <a:t>This paper focus on </a:t>
                </a:r>
                <a:r>
                  <a:rPr lang="en-US" i="0" dirty="0">
                    <a:latin typeface="Cambria Math" panose="02040503050406030204" pitchFamily="18" charset="0"/>
                  </a:rPr>
                  <a:t>(2+1)</a:t>
                </a:r>
                <a:r>
                  <a:rPr lang="en-US" dirty="0"/>
                  <a:t>-party MPC protocols</a:t>
                </a:r>
              </a:p>
              <a:p>
                <a:pPr marL="628650" lvl="1" indent="-171450">
                  <a:buFont typeface="Arial" panose="020B0604020202020204" pitchFamily="34" charset="0"/>
                  <a:buChar char="•"/>
                </a:pPr>
                <a:r>
                  <a:rPr lang="en-US" dirty="0"/>
                  <a:t>Two computing parties</a:t>
                </a:r>
              </a:p>
              <a:p>
                <a:pPr marL="628650" lvl="1" indent="-171450">
                  <a:buFont typeface="Arial" panose="020B0604020202020204" pitchFamily="34" charset="0"/>
                  <a:buChar char="•"/>
                </a:pPr>
                <a:r>
                  <a:rPr lang="en-US" dirty="0"/>
                  <a:t>A third assisting party</a:t>
                </a:r>
              </a:p>
              <a:p>
                <a:pPr marL="171450" indent="-171450">
                  <a:buFont typeface="Arial" panose="020B0604020202020204" pitchFamily="34" charset="0"/>
                  <a:buChar char="•"/>
                </a:pPr>
                <a:r>
                  <a:rPr lang="en-US" dirty="0"/>
                  <a:t>Sabre uses MPC for verifying DPF correctness</a:t>
                </a:r>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4</a:t>
            </a:fld>
            <a:endParaRPr lang="en-US" dirty="0"/>
          </a:p>
        </p:txBody>
      </p:sp>
    </p:spTree>
    <p:extLst>
      <p:ext uri="{BB962C8B-B14F-4D97-AF65-F5344CB8AC3E}">
        <p14:creationId xmlns:p14="http://schemas.microsoft.com/office/powerpoint/2010/main" val="1360127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Sabre is a highly efficient SAM protocol</a:t>
                </a:r>
              </a:p>
              <a:p>
                <a:pPr marL="171450" indent="-171450">
                  <a:buFont typeface="Arial" panose="020B0604020202020204" pitchFamily="34" charset="0"/>
                  <a:buChar char="•"/>
                </a:pPr>
                <a:r>
                  <a:rPr lang="en-US" dirty="0"/>
                  <a:t>Innovative DPF verification protocol using MPC</a:t>
                </a:r>
              </a:p>
              <a:p>
                <a:pPr marL="171450" indent="-171450">
                  <a:buFont typeface="Arial" panose="020B0604020202020204" pitchFamily="34" charset="0"/>
                  <a:buChar char="•"/>
                </a:pPr>
                <a:r>
                  <a:rPr lang="en-US" dirty="0"/>
                  <a:t>Bulletin board model Sabre version (Sabre-BB)</a:t>
                </a:r>
              </a:p>
              <a:p>
                <a:pPr marL="628650" lvl="1" indent="-171450">
                  <a:buFont typeface="Arial" panose="020B0604020202020204" pitchFamily="34" charset="0"/>
                  <a:buChar char="•"/>
                </a:pPr>
                <a:r>
                  <a:rPr lang="en-US" dirty="0"/>
                  <a:t>Replaces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size DPFs from Riposte with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a:t> sized DPFs</a:t>
                </a:r>
              </a:p>
              <a:p>
                <a:pPr marL="628650" lvl="1" indent="-171450">
                  <a:buFont typeface="Arial" panose="020B0604020202020204" pitchFamily="34" charset="0"/>
                  <a:buChar char="•"/>
                </a:pPr>
                <a:r>
                  <a:rPr lang="en-US" dirty="0"/>
                  <a:t>Faster audit protocols</a:t>
                </a:r>
              </a:p>
              <a:p>
                <a:pPr marL="171450" indent="-171450">
                  <a:buFont typeface="Arial" panose="020B0604020202020204" pitchFamily="34" charset="0"/>
                  <a:buChar char="•"/>
                </a:pPr>
                <a:r>
                  <a:rPr lang="en-US" dirty="0"/>
                  <a:t>Mailbox model Sabre version (Sabre-M)</a:t>
                </a:r>
              </a:p>
              <a:p>
                <a:pPr marL="628650" lvl="1" indent="-171450">
                  <a:buFont typeface="Arial" panose="020B0604020202020204" pitchFamily="34" charset="0"/>
                  <a:buChar char="•"/>
                </a:pPr>
                <a:r>
                  <a:rPr lang="en-US" dirty="0"/>
                  <a:t>Smaller DPFs than Express</a:t>
                </a:r>
              </a:p>
              <a:p>
                <a:pPr marL="628650" lvl="1" indent="-171450">
                  <a:buFont typeface="Arial" panose="020B0604020202020204" pitchFamily="34" charset="0"/>
                  <a:buChar char="•"/>
                </a:pPr>
                <a:r>
                  <a:rPr lang="en-US" dirty="0"/>
                  <a:t>Rejects bad queries without expanding them</a:t>
                </a:r>
              </a:p>
              <a:p>
                <a:pPr marL="171450" indent="-17145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Sabre is a highly efficient SAM protocol</a:t>
                </a:r>
              </a:p>
              <a:p>
                <a:pPr marL="171450" indent="-171450">
                  <a:buFont typeface="Arial" panose="020B0604020202020204" pitchFamily="34" charset="0"/>
                  <a:buChar char="•"/>
                </a:pPr>
                <a:r>
                  <a:rPr lang="en-US" dirty="0"/>
                  <a:t>Innovative DPF verification protocol using MPC</a:t>
                </a:r>
              </a:p>
              <a:p>
                <a:pPr marL="171450" indent="-171450">
                  <a:buFont typeface="Arial" panose="020B0604020202020204" pitchFamily="34" charset="0"/>
                  <a:buChar char="•"/>
                </a:pPr>
                <a:r>
                  <a:rPr lang="en-US" dirty="0"/>
                  <a:t>Bulletin board model Sabre version (Sabre-BB)</a:t>
                </a:r>
              </a:p>
              <a:p>
                <a:pPr marL="628650" lvl="1" indent="-171450">
                  <a:buFont typeface="Arial" panose="020B0604020202020204" pitchFamily="34" charset="0"/>
                  <a:buChar char="•"/>
                </a:pPr>
                <a:r>
                  <a:rPr lang="en-US" dirty="0"/>
                  <a:t>Replaces </a:t>
                </a:r>
                <a:r>
                  <a:rPr lang="en-US" i="0">
                    <a:latin typeface="Cambria Math" panose="02040503050406030204" pitchFamily="18" charset="0"/>
                  </a:rPr>
                  <a:t>√</a:t>
                </a:r>
                <a:r>
                  <a:rPr lang="en-US" b="0" i="0">
                    <a:latin typeface="Cambria Math" panose="02040503050406030204" pitchFamily="18" charset="0"/>
                  </a:rPr>
                  <a:t>𝑛</a:t>
                </a:r>
                <a:r>
                  <a:rPr lang="en-US" dirty="0"/>
                  <a:t> size DPFs from Riposte with </a:t>
                </a:r>
                <a:r>
                  <a:rPr lang="en-US" i="0">
                    <a:latin typeface="Cambria Math" panose="02040503050406030204" pitchFamily="18" charset="0"/>
                  </a:rPr>
                  <a:t>log⁡</a:t>
                </a:r>
                <a:r>
                  <a:rPr lang="en-US" b="0" i="0">
                    <a:latin typeface="Cambria Math" panose="02040503050406030204" pitchFamily="18" charset="0"/>
                  </a:rPr>
                  <a:t>𝑛</a:t>
                </a:r>
                <a:r>
                  <a:rPr lang="en-US" dirty="0"/>
                  <a:t> sized DPFs</a:t>
                </a:r>
              </a:p>
              <a:p>
                <a:pPr marL="628650" lvl="1" indent="-171450">
                  <a:buFont typeface="Arial" panose="020B0604020202020204" pitchFamily="34" charset="0"/>
                  <a:buChar char="•"/>
                </a:pPr>
                <a:r>
                  <a:rPr lang="en-US" dirty="0"/>
                  <a:t>Faster audit protocols</a:t>
                </a:r>
              </a:p>
              <a:p>
                <a:pPr marL="171450" indent="-171450">
                  <a:buFont typeface="Arial" panose="020B0604020202020204" pitchFamily="34" charset="0"/>
                  <a:buChar char="•"/>
                </a:pPr>
                <a:r>
                  <a:rPr lang="en-US" dirty="0"/>
                  <a:t>Mailbox model Sabre version (Sabre-M)</a:t>
                </a:r>
              </a:p>
              <a:p>
                <a:pPr marL="628650" lvl="1" indent="-171450">
                  <a:buFont typeface="Arial" panose="020B0604020202020204" pitchFamily="34" charset="0"/>
                  <a:buChar char="•"/>
                </a:pPr>
                <a:r>
                  <a:rPr lang="en-US" dirty="0"/>
                  <a:t>Smaller DPFs than Express</a:t>
                </a:r>
              </a:p>
              <a:p>
                <a:pPr marL="628650" lvl="1" indent="-171450">
                  <a:buFont typeface="Arial" panose="020B0604020202020204" pitchFamily="34" charset="0"/>
                  <a:buChar char="•"/>
                </a:pPr>
                <a:r>
                  <a:rPr lang="en-US" dirty="0"/>
                  <a:t>Rejects bad queries without expanding them</a:t>
                </a:r>
              </a:p>
              <a:p>
                <a:pPr marL="171450" indent="-17145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50</a:t>
            </a:fld>
            <a:endParaRPr lang="en-US" dirty="0"/>
          </a:p>
        </p:txBody>
      </p:sp>
    </p:spTree>
    <p:extLst>
      <p:ext uri="{BB962C8B-B14F-4D97-AF65-F5344CB8AC3E}">
        <p14:creationId xmlns:p14="http://schemas.microsoft.com/office/powerpoint/2010/main" val="3853599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4F88EAD-9707-49A0-AB54-7B67FDB42421}" type="slidenum">
              <a:rPr lang="en-US" smtClean="0"/>
              <a:t>51</a:t>
            </a:fld>
            <a:endParaRPr lang="en-US" dirty="0"/>
          </a:p>
        </p:txBody>
      </p:sp>
    </p:spTree>
    <p:extLst>
      <p:ext uri="{BB962C8B-B14F-4D97-AF65-F5344CB8AC3E}">
        <p14:creationId xmlns:p14="http://schemas.microsoft.com/office/powerpoint/2010/main" val="91508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Converts an MPC protocol to a </a:t>
                </a:r>
                <a:r>
                  <a:rPr lang="en-CA" dirty="0"/>
                  <a:t>zero-knowledge proof of knowledge (ZKPoK)</a:t>
                </a:r>
              </a:p>
              <a:p>
                <a:pPr marL="171450" indent="-171450">
                  <a:buFont typeface="Arial" panose="020B0604020202020204" pitchFamily="34" charset="0"/>
                  <a:buChar char="•"/>
                </a:pPr>
                <a:r>
                  <a:rPr lang="en-CA" dirty="0"/>
                  <a:t>Prover simulates an MPC protocol to verify the statement</a:t>
                </a:r>
              </a:p>
              <a:p>
                <a:pPr marL="171450" indent="-171450">
                  <a:buFont typeface="Arial" panose="020B0604020202020204" pitchFamily="34" charset="0"/>
                  <a:buChar char="•"/>
                </a:pPr>
                <a:r>
                  <a:rPr lang="en-CA" dirty="0"/>
                  <a:t>Prover commits to the transcripts of the simulated parties</a:t>
                </a:r>
              </a:p>
              <a:p>
                <a:pPr marL="171450" indent="-171450">
                  <a:buFont typeface="Arial" panose="020B0604020202020204" pitchFamily="34" charset="0"/>
                  <a:buChar char="•"/>
                </a:pPr>
                <a:r>
                  <a:rPr lang="en-CA" dirty="0"/>
                  <a:t>Verifier requests up to </a:t>
                </a:r>
                <a14:m>
                  <m:oMath xmlns:m="http://schemas.openxmlformats.org/officeDocument/2006/math">
                    <m:r>
                      <a:rPr lang="en-CA" i="1" dirty="0" smtClean="0">
                        <a:latin typeface="Cambria Math" panose="02040503050406030204" pitchFamily="18" charset="0"/>
                      </a:rPr>
                      <m:t>𝑡</m:t>
                    </m:r>
                  </m:oMath>
                </a14:m>
                <a:r>
                  <a:rPr lang="en-CA" dirty="0"/>
                  <a:t> parties to have their communications revealed</a:t>
                </a:r>
              </a:p>
              <a:p>
                <a:pPr marL="628650" lvl="1" indent="-171450">
                  <a:buFont typeface="Arial" panose="020B0604020202020204" pitchFamily="34" charset="0"/>
                  <a:buChar char="•"/>
                </a:pPr>
                <a:r>
                  <a:rPr lang="en-CA" dirty="0"/>
                  <a:t>Privacy requirements of MPC protocols ensures zero-knowledge property</a:t>
                </a:r>
              </a:p>
              <a:p>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Converts an MPC protocol to a </a:t>
                </a:r>
                <a:r>
                  <a:rPr lang="en-CA" dirty="0"/>
                  <a:t>zero-knowledge proof of knowledge (ZKPoK)</a:t>
                </a:r>
              </a:p>
              <a:p>
                <a:pPr marL="171450" indent="-171450">
                  <a:buFont typeface="Arial" panose="020B0604020202020204" pitchFamily="34" charset="0"/>
                  <a:buChar char="•"/>
                </a:pPr>
                <a:r>
                  <a:rPr lang="en-CA" dirty="0"/>
                  <a:t>Prover simulates an MPC protocol to verify the statement</a:t>
                </a:r>
              </a:p>
              <a:p>
                <a:pPr marL="171450" indent="-171450">
                  <a:buFont typeface="Arial" panose="020B0604020202020204" pitchFamily="34" charset="0"/>
                  <a:buChar char="•"/>
                </a:pPr>
                <a:r>
                  <a:rPr lang="en-CA" dirty="0"/>
                  <a:t>Prover commits to the transcripts of the simulated parties</a:t>
                </a:r>
              </a:p>
              <a:p>
                <a:pPr marL="171450" indent="-171450">
                  <a:buFont typeface="Arial" panose="020B0604020202020204" pitchFamily="34" charset="0"/>
                  <a:buChar char="•"/>
                </a:pPr>
                <a:r>
                  <a:rPr lang="en-CA" dirty="0"/>
                  <a:t>Verifier requests up to </a:t>
                </a:r>
                <a:r>
                  <a:rPr lang="en-CA" i="0" dirty="0">
                    <a:latin typeface="Cambria Math" panose="02040503050406030204" pitchFamily="18" charset="0"/>
                  </a:rPr>
                  <a:t>𝑡</a:t>
                </a:r>
                <a:r>
                  <a:rPr lang="en-CA" dirty="0"/>
                  <a:t> parties to have their communications revealed</a:t>
                </a:r>
              </a:p>
              <a:p>
                <a:pPr marL="628650" lvl="1" indent="-171450">
                  <a:buFont typeface="Arial" panose="020B0604020202020204" pitchFamily="34" charset="0"/>
                  <a:buChar char="•"/>
                </a:pPr>
                <a:r>
                  <a:rPr lang="en-CA" dirty="0"/>
                  <a:t>Privacy requirements of MPC protocols ensures zero-knowledge property</a:t>
                </a:r>
              </a:p>
              <a:p>
                <a:endParaRPr lang="en-US" dirty="0"/>
              </a:p>
            </p:txBody>
          </p:sp>
        </mc:Fallback>
      </mc:AlternateContent>
      <p:sp>
        <p:nvSpPr>
          <p:cNvPr id="4" name="Slide Number Placeholder 3"/>
          <p:cNvSpPr>
            <a:spLocks noGrp="1"/>
          </p:cNvSpPr>
          <p:nvPr>
            <p:ph type="sldNum" sz="quarter" idx="5"/>
          </p:nvPr>
        </p:nvSpPr>
        <p:spPr/>
        <p:txBody>
          <a:bodyPr/>
          <a:lstStyle/>
          <a:p>
            <a:fld id="{24F88EAD-9707-49A0-AB54-7B67FDB42421}" type="slidenum">
              <a:rPr lang="en-US" smtClean="0"/>
              <a:t>5</a:t>
            </a:fld>
            <a:endParaRPr lang="en-US" dirty="0"/>
          </a:p>
        </p:txBody>
      </p:sp>
    </p:spTree>
    <p:extLst>
      <p:ext uri="{BB962C8B-B14F-4D97-AF65-F5344CB8AC3E}">
        <p14:creationId xmlns:p14="http://schemas.microsoft.com/office/powerpoint/2010/main" val="336022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Secret sharing divides a secret value into two or more shares such that some minimum threshold number of shares must be combined in order to reveal the secret.</a:t>
            </a:r>
          </a:p>
          <a:p>
            <a:pPr marL="171450" indent="-171450">
              <a:buFont typeface="Arial" panose="020B0604020202020204" pitchFamily="34" charset="0"/>
              <a:buChar char="•"/>
            </a:pPr>
            <a:r>
              <a:rPr lang="en-CA" dirty="0"/>
              <a:t>In our work, we use secret sharing schemes which divide a value into two shares where both shares are needed to reconstruct the secret.</a:t>
            </a:r>
          </a:p>
          <a:p>
            <a:pPr marL="171450" indent="-171450">
              <a:buFont typeface="Arial" panose="020B0604020202020204" pitchFamily="34" charset="0"/>
              <a:buChar char="•"/>
            </a:pPr>
            <a:r>
              <a:rPr lang="en-CA" dirty="0"/>
              <a:t>The scheme used in our work is based on a simple idea. We have a secret value x which is an element of a group G</a:t>
            </a:r>
          </a:p>
          <a:p>
            <a:pPr marL="171450" indent="-171450">
              <a:buFont typeface="Arial" panose="020B0604020202020204" pitchFamily="34" charset="0"/>
              <a:buChar char="•"/>
            </a:pPr>
            <a:r>
              <a:rPr lang="en-CA" dirty="0"/>
              <a:t>We then select one share to be a random value in G</a:t>
            </a:r>
          </a:p>
          <a:p>
            <a:pPr marL="171450" indent="-171450">
              <a:buFont typeface="Arial" panose="020B0604020202020204" pitchFamily="34" charset="0"/>
              <a:buChar char="•"/>
            </a:pPr>
            <a:r>
              <a:rPr lang="en-CA" dirty="0"/>
              <a:t>The other share is then computed so that it makes the sum of the shares equal the secret x</a:t>
            </a:r>
          </a:p>
          <a:p>
            <a:pPr marL="171450" indent="-171450">
              <a:buFont typeface="Arial" panose="020B0604020202020204" pitchFamily="34" charset="0"/>
              <a:buChar char="•"/>
            </a:pPr>
            <a:r>
              <a:rPr lang="en-CA" dirty="0"/>
              <a:t>If you are familiar with the concept of a one-time pad, we have essentially done that here with one share being the key and the other being the ciphertext.</a:t>
            </a:r>
          </a:p>
          <a:p>
            <a:pPr marL="171450" indent="-171450">
              <a:buFont typeface="Arial" panose="020B0604020202020204" pitchFamily="34" charset="0"/>
              <a:buChar char="•"/>
            </a:pPr>
            <a:r>
              <a:rPr lang="en-CA" dirty="0"/>
              <a:t>This means that both of our shares are essentially random, hiding the secret value from any party who only knows one share.</a:t>
            </a:r>
          </a:p>
          <a:p>
            <a:pPr marL="171450" indent="-171450">
              <a:buFont typeface="Arial" panose="020B0604020202020204" pitchFamily="34" charset="0"/>
              <a:buChar char="•"/>
            </a:pPr>
            <a:r>
              <a:rPr lang="en-CA" dirty="0"/>
              <a:t>These shares are then distributed to the relevant parties. Whenever these parties want, they can exchange their shares and reveal the secret by adding the two values together.</a:t>
            </a:r>
          </a:p>
        </p:txBody>
      </p:sp>
      <p:sp>
        <p:nvSpPr>
          <p:cNvPr id="4" name="Slide Number Placeholder 3"/>
          <p:cNvSpPr>
            <a:spLocks noGrp="1"/>
          </p:cNvSpPr>
          <p:nvPr>
            <p:ph type="sldNum" sz="quarter" idx="5"/>
          </p:nvPr>
        </p:nvSpPr>
        <p:spPr/>
        <p:txBody>
          <a:bodyPr/>
          <a:lstStyle/>
          <a:p>
            <a:fld id="{24F88EAD-9707-49A0-AB54-7B67FDB42421}" type="slidenum">
              <a:rPr lang="en-US" smtClean="0"/>
              <a:t>6</a:t>
            </a:fld>
            <a:endParaRPr lang="en-US" dirty="0"/>
          </a:p>
        </p:txBody>
      </p:sp>
    </p:spTree>
    <p:extLst>
      <p:ext uri="{BB962C8B-B14F-4D97-AF65-F5344CB8AC3E}">
        <p14:creationId xmlns:p14="http://schemas.microsoft.com/office/powerpoint/2010/main" val="323342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Secret sharing divides a secret value into two or more shares such that some minimum threshold number of shares must be combined in order to reveal the secret.</a:t>
            </a:r>
          </a:p>
          <a:p>
            <a:pPr marL="171450" indent="-171450">
              <a:buFont typeface="Arial" panose="020B0604020202020204" pitchFamily="34" charset="0"/>
              <a:buChar char="•"/>
            </a:pPr>
            <a:r>
              <a:rPr lang="en-CA" dirty="0"/>
              <a:t>In our work, we use secret sharing schemes which divide a value into two shares where both shares are needed to reconstruct the secret.</a:t>
            </a:r>
          </a:p>
          <a:p>
            <a:pPr marL="171450" indent="-171450">
              <a:buFont typeface="Arial" panose="020B0604020202020204" pitchFamily="34" charset="0"/>
              <a:buChar char="•"/>
            </a:pPr>
            <a:r>
              <a:rPr lang="en-CA" dirty="0"/>
              <a:t>The scheme used in our work is based on a simple idea. We have a secret value x which is an element of a group G</a:t>
            </a:r>
          </a:p>
          <a:p>
            <a:pPr marL="171450" indent="-171450">
              <a:buFont typeface="Arial" panose="020B0604020202020204" pitchFamily="34" charset="0"/>
              <a:buChar char="•"/>
            </a:pPr>
            <a:r>
              <a:rPr lang="en-CA" dirty="0"/>
              <a:t>We then select one share to be a random value in G</a:t>
            </a:r>
          </a:p>
          <a:p>
            <a:pPr marL="171450" indent="-171450">
              <a:buFont typeface="Arial" panose="020B0604020202020204" pitchFamily="34" charset="0"/>
              <a:buChar char="•"/>
            </a:pPr>
            <a:r>
              <a:rPr lang="en-CA" dirty="0"/>
              <a:t>The other share is then computed so that it makes the sum of the shares equal the secret x</a:t>
            </a:r>
          </a:p>
          <a:p>
            <a:pPr marL="171450" indent="-171450">
              <a:buFont typeface="Arial" panose="020B0604020202020204" pitchFamily="34" charset="0"/>
              <a:buChar char="•"/>
            </a:pPr>
            <a:r>
              <a:rPr lang="en-CA" dirty="0"/>
              <a:t>If you are familiar with the concept of a one-time pad, we have essentially done that here with one share being the key and the other being the ciphertext.</a:t>
            </a:r>
          </a:p>
          <a:p>
            <a:pPr marL="171450" indent="-171450">
              <a:buFont typeface="Arial" panose="020B0604020202020204" pitchFamily="34" charset="0"/>
              <a:buChar char="•"/>
            </a:pPr>
            <a:r>
              <a:rPr lang="en-CA" dirty="0"/>
              <a:t>This means that both of our shares are essentially random, hiding the secret value from any party who only knows one share.</a:t>
            </a:r>
          </a:p>
          <a:p>
            <a:pPr marL="171450" indent="-171450">
              <a:buFont typeface="Arial" panose="020B0604020202020204" pitchFamily="34" charset="0"/>
              <a:buChar char="•"/>
            </a:pPr>
            <a:r>
              <a:rPr lang="en-CA" dirty="0"/>
              <a:t>These shares are then distributed to the relevant parties. Whenever these parties want, they can exchange their shares and reveal the secret by adding the two values together.</a:t>
            </a:r>
          </a:p>
        </p:txBody>
      </p:sp>
      <p:sp>
        <p:nvSpPr>
          <p:cNvPr id="4" name="Slide Number Placeholder 3"/>
          <p:cNvSpPr>
            <a:spLocks noGrp="1"/>
          </p:cNvSpPr>
          <p:nvPr>
            <p:ph type="sldNum" sz="quarter" idx="5"/>
          </p:nvPr>
        </p:nvSpPr>
        <p:spPr/>
        <p:txBody>
          <a:bodyPr/>
          <a:lstStyle/>
          <a:p>
            <a:fld id="{24F88EAD-9707-49A0-AB54-7B67FDB42421}" type="slidenum">
              <a:rPr lang="en-US" smtClean="0"/>
              <a:t>7</a:t>
            </a:fld>
            <a:endParaRPr lang="en-US" dirty="0"/>
          </a:p>
        </p:txBody>
      </p:sp>
    </p:spTree>
    <p:extLst>
      <p:ext uri="{BB962C8B-B14F-4D97-AF65-F5344CB8AC3E}">
        <p14:creationId xmlns:p14="http://schemas.microsoft.com/office/powerpoint/2010/main" val="36815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Secret sharing divides a secret value into two or more shares such that some minimum threshold number of shares must be combined in order to reveal the secret.</a:t>
            </a:r>
          </a:p>
          <a:p>
            <a:pPr marL="171450" indent="-171450">
              <a:buFont typeface="Arial" panose="020B0604020202020204" pitchFamily="34" charset="0"/>
              <a:buChar char="•"/>
            </a:pPr>
            <a:r>
              <a:rPr lang="en-CA" dirty="0"/>
              <a:t>In our work, we use secret sharing schemes which divide a value into two shares where both shares are needed to reconstruct the secret.</a:t>
            </a:r>
          </a:p>
          <a:p>
            <a:pPr marL="171450" indent="-171450">
              <a:buFont typeface="Arial" panose="020B0604020202020204" pitchFamily="34" charset="0"/>
              <a:buChar char="•"/>
            </a:pPr>
            <a:r>
              <a:rPr lang="en-CA" dirty="0"/>
              <a:t>The scheme used in our work is based on a simple idea. We have a secret value x which is an element of a group G</a:t>
            </a:r>
          </a:p>
          <a:p>
            <a:pPr marL="171450" indent="-171450">
              <a:buFont typeface="Arial" panose="020B0604020202020204" pitchFamily="34" charset="0"/>
              <a:buChar char="•"/>
            </a:pPr>
            <a:r>
              <a:rPr lang="en-CA" dirty="0"/>
              <a:t>We then select one share to be a random value in G</a:t>
            </a:r>
          </a:p>
          <a:p>
            <a:pPr marL="171450" indent="-171450">
              <a:buFont typeface="Arial" panose="020B0604020202020204" pitchFamily="34" charset="0"/>
              <a:buChar char="•"/>
            </a:pPr>
            <a:r>
              <a:rPr lang="en-CA" dirty="0"/>
              <a:t>The other share is then computed so that it makes the sum of the shares equal the secret x</a:t>
            </a:r>
          </a:p>
          <a:p>
            <a:pPr marL="171450" indent="-171450">
              <a:buFont typeface="Arial" panose="020B0604020202020204" pitchFamily="34" charset="0"/>
              <a:buChar char="•"/>
            </a:pPr>
            <a:r>
              <a:rPr lang="en-CA" dirty="0"/>
              <a:t>If you are familiar with the concept of a one-time pad, we have essentially done that here with one share being the key and the other being the ciphertext.</a:t>
            </a:r>
          </a:p>
          <a:p>
            <a:pPr marL="171450" indent="-171450">
              <a:buFont typeface="Arial" panose="020B0604020202020204" pitchFamily="34" charset="0"/>
              <a:buChar char="•"/>
            </a:pPr>
            <a:r>
              <a:rPr lang="en-CA" dirty="0"/>
              <a:t>This means that both of our shares are essentially random, hiding the secret value from any party who only knows one share.</a:t>
            </a:r>
          </a:p>
          <a:p>
            <a:pPr marL="171450" indent="-171450">
              <a:buFont typeface="Arial" panose="020B0604020202020204" pitchFamily="34" charset="0"/>
              <a:buChar char="•"/>
            </a:pPr>
            <a:r>
              <a:rPr lang="en-CA" dirty="0"/>
              <a:t>These shares are then distributed to the relevant parties. Whenever these parties want, they can exchange their shares and reveal the secret by adding the two values together.</a:t>
            </a:r>
          </a:p>
        </p:txBody>
      </p:sp>
      <p:sp>
        <p:nvSpPr>
          <p:cNvPr id="4" name="Slide Number Placeholder 3"/>
          <p:cNvSpPr>
            <a:spLocks noGrp="1"/>
          </p:cNvSpPr>
          <p:nvPr>
            <p:ph type="sldNum" sz="quarter" idx="5"/>
          </p:nvPr>
        </p:nvSpPr>
        <p:spPr/>
        <p:txBody>
          <a:bodyPr/>
          <a:lstStyle/>
          <a:p>
            <a:fld id="{24F88EAD-9707-49A0-AB54-7B67FDB42421}" type="slidenum">
              <a:rPr lang="en-US" smtClean="0"/>
              <a:t>8</a:t>
            </a:fld>
            <a:endParaRPr lang="en-US" dirty="0"/>
          </a:p>
        </p:txBody>
      </p:sp>
    </p:spTree>
    <p:extLst>
      <p:ext uri="{BB962C8B-B14F-4D97-AF65-F5344CB8AC3E}">
        <p14:creationId xmlns:p14="http://schemas.microsoft.com/office/powerpoint/2010/main" val="254985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AD06-846F-4EC1-B73E-D73005AA68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48D26B-DE20-4B4D-83FC-98B79A8DF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4EFB76-DE22-43C2-8DA7-068DB331854F}"/>
              </a:ext>
            </a:extLst>
          </p:cNvPr>
          <p:cNvSpPr>
            <a:spLocks noGrp="1"/>
          </p:cNvSpPr>
          <p:nvPr>
            <p:ph type="dt" sz="half" idx="10"/>
          </p:nvPr>
        </p:nvSpPr>
        <p:spPr/>
        <p:txBody>
          <a:bodyPr/>
          <a:lstStyle/>
          <a:p>
            <a:fld id="{5395CEA0-62F6-4A87-A719-1C5CCFD32EDF}" type="datetime1">
              <a:rPr lang="en-US" smtClean="0"/>
              <a:t>5/6/2022</a:t>
            </a:fld>
            <a:endParaRPr lang="en-US" dirty="0"/>
          </a:p>
        </p:txBody>
      </p:sp>
      <p:sp>
        <p:nvSpPr>
          <p:cNvPr id="5" name="Footer Placeholder 4">
            <a:extLst>
              <a:ext uri="{FF2B5EF4-FFF2-40B4-BE49-F238E27FC236}">
                <a16:creationId xmlns:a16="http://schemas.microsoft.com/office/drawing/2014/main" id="{DA6E1085-DED8-4879-8392-A7EF69AEB6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6CCF36-BD9E-4B3F-AAA5-796C9027838E}"/>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168096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3B2E-0271-4557-B100-C15C6A1A78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A1F5B-5D57-48F9-AE29-000BA7AE0B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F0813-DD5A-4E19-825E-9A39798C3AE7}"/>
              </a:ext>
            </a:extLst>
          </p:cNvPr>
          <p:cNvSpPr>
            <a:spLocks noGrp="1"/>
          </p:cNvSpPr>
          <p:nvPr>
            <p:ph type="dt" sz="half" idx="10"/>
          </p:nvPr>
        </p:nvSpPr>
        <p:spPr/>
        <p:txBody>
          <a:bodyPr/>
          <a:lstStyle/>
          <a:p>
            <a:fld id="{141C65F0-3D4B-4D9E-BC2F-15D98FC9F88F}" type="datetime1">
              <a:rPr lang="en-US" smtClean="0"/>
              <a:t>5/6/2022</a:t>
            </a:fld>
            <a:endParaRPr lang="en-US" dirty="0"/>
          </a:p>
        </p:txBody>
      </p:sp>
      <p:sp>
        <p:nvSpPr>
          <p:cNvPr id="5" name="Footer Placeholder 4">
            <a:extLst>
              <a:ext uri="{FF2B5EF4-FFF2-40B4-BE49-F238E27FC236}">
                <a16:creationId xmlns:a16="http://schemas.microsoft.com/office/drawing/2014/main" id="{0C456ECB-DCA6-4F07-9DF9-6B0EE5F400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C4AE75-69A6-4E62-9823-599967A3EAE2}"/>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220356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C8CB6-B6DA-49DB-80BC-C46D5D2A8B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3669C0-B03A-4149-963C-DEF12A9EC4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B615B-5644-4E3A-B544-A94075ACFA0E}"/>
              </a:ext>
            </a:extLst>
          </p:cNvPr>
          <p:cNvSpPr>
            <a:spLocks noGrp="1"/>
          </p:cNvSpPr>
          <p:nvPr>
            <p:ph type="dt" sz="half" idx="10"/>
          </p:nvPr>
        </p:nvSpPr>
        <p:spPr/>
        <p:txBody>
          <a:bodyPr/>
          <a:lstStyle/>
          <a:p>
            <a:fld id="{E2587041-830B-490C-87D7-3AA78F56718E}" type="datetime1">
              <a:rPr lang="en-US" smtClean="0"/>
              <a:t>5/6/2022</a:t>
            </a:fld>
            <a:endParaRPr lang="en-US" dirty="0"/>
          </a:p>
        </p:txBody>
      </p:sp>
      <p:sp>
        <p:nvSpPr>
          <p:cNvPr id="5" name="Footer Placeholder 4">
            <a:extLst>
              <a:ext uri="{FF2B5EF4-FFF2-40B4-BE49-F238E27FC236}">
                <a16:creationId xmlns:a16="http://schemas.microsoft.com/office/drawing/2014/main" id="{8F5FCD38-2CF8-4A0C-A9C5-69AC15743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28DFFD-34CA-4172-B67E-E80D7C2696B1}"/>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277134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109F-B1A2-4524-B852-F7379E110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F2DD6-0799-414F-B2E5-79718A446A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CB15-7E65-4FE7-AA9F-496C5BEFE2D8}"/>
              </a:ext>
            </a:extLst>
          </p:cNvPr>
          <p:cNvSpPr>
            <a:spLocks noGrp="1"/>
          </p:cNvSpPr>
          <p:nvPr>
            <p:ph type="dt" sz="half" idx="10"/>
          </p:nvPr>
        </p:nvSpPr>
        <p:spPr/>
        <p:txBody>
          <a:bodyPr/>
          <a:lstStyle/>
          <a:p>
            <a:fld id="{FC03B96D-6049-401A-A91B-AF6A5AFFFA8F}" type="datetime1">
              <a:rPr lang="en-US" smtClean="0"/>
              <a:t>5/6/2022</a:t>
            </a:fld>
            <a:endParaRPr lang="en-US" dirty="0"/>
          </a:p>
        </p:txBody>
      </p:sp>
      <p:sp>
        <p:nvSpPr>
          <p:cNvPr id="5" name="Footer Placeholder 4">
            <a:extLst>
              <a:ext uri="{FF2B5EF4-FFF2-40B4-BE49-F238E27FC236}">
                <a16:creationId xmlns:a16="http://schemas.microsoft.com/office/drawing/2014/main" id="{29703947-D940-468D-9C84-EAFEA7EF54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B0B466-E28B-4B51-8E8E-DAE1F45C575B}"/>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174661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530-A5A9-4F17-8A15-4151D90B0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66C18-2473-4A77-8AF2-AF571EFAE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564E0E-9FB8-4D84-B641-012A66354233}"/>
              </a:ext>
            </a:extLst>
          </p:cNvPr>
          <p:cNvSpPr>
            <a:spLocks noGrp="1"/>
          </p:cNvSpPr>
          <p:nvPr>
            <p:ph type="dt" sz="half" idx="10"/>
          </p:nvPr>
        </p:nvSpPr>
        <p:spPr/>
        <p:txBody>
          <a:bodyPr/>
          <a:lstStyle/>
          <a:p>
            <a:fld id="{349EE7F5-E8A6-426D-9D3D-E65FDE91987A}" type="datetime1">
              <a:rPr lang="en-US" smtClean="0"/>
              <a:t>5/6/2022</a:t>
            </a:fld>
            <a:endParaRPr lang="en-US" dirty="0"/>
          </a:p>
        </p:txBody>
      </p:sp>
      <p:sp>
        <p:nvSpPr>
          <p:cNvPr id="5" name="Footer Placeholder 4">
            <a:extLst>
              <a:ext uri="{FF2B5EF4-FFF2-40B4-BE49-F238E27FC236}">
                <a16:creationId xmlns:a16="http://schemas.microsoft.com/office/drawing/2014/main" id="{B0862786-5BA0-4A8C-8BFA-D9DDC9A52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27ED3F-8BBF-4953-8746-268ADDD2D026}"/>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78707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4A2E-5F4A-47AA-8D3D-6982E8530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CAF31-3B06-42A8-9954-2A33F12F24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796182-9CB3-44D8-824A-BDF867C0BA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B2EB9-955D-4060-8A9D-1E2E840CADD6}"/>
              </a:ext>
            </a:extLst>
          </p:cNvPr>
          <p:cNvSpPr>
            <a:spLocks noGrp="1"/>
          </p:cNvSpPr>
          <p:nvPr>
            <p:ph type="dt" sz="half" idx="10"/>
          </p:nvPr>
        </p:nvSpPr>
        <p:spPr/>
        <p:txBody>
          <a:bodyPr/>
          <a:lstStyle/>
          <a:p>
            <a:fld id="{F7099C87-3630-4A6A-841D-E9EA7DCE194F}" type="datetime1">
              <a:rPr lang="en-US" smtClean="0"/>
              <a:t>5/6/2022</a:t>
            </a:fld>
            <a:endParaRPr lang="en-US" dirty="0"/>
          </a:p>
        </p:txBody>
      </p:sp>
      <p:sp>
        <p:nvSpPr>
          <p:cNvPr id="6" name="Footer Placeholder 5">
            <a:extLst>
              <a:ext uri="{FF2B5EF4-FFF2-40B4-BE49-F238E27FC236}">
                <a16:creationId xmlns:a16="http://schemas.microsoft.com/office/drawing/2014/main" id="{129E40E8-3949-429F-BC63-9CB521FE6E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999A39-DF69-441F-B051-C27223E92A0C}"/>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9365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2A5C-4FB3-488F-93A6-E08D2D571D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D1517-67AB-45A4-B37F-78DA29A61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273F8-CFA4-4081-B16F-360645A82E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1B6C39-4F5B-4ED8-B9DC-5C92EADC3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A5C96-5130-4181-85FF-30FE98274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4ACFFD-9E01-4868-B213-C506F557D87F}"/>
              </a:ext>
            </a:extLst>
          </p:cNvPr>
          <p:cNvSpPr>
            <a:spLocks noGrp="1"/>
          </p:cNvSpPr>
          <p:nvPr>
            <p:ph type="dt" sz="half" idx="10"/>
          </p:nvPr>
        </p:nvSpPr>
        <p:spPr/>
        <p:txBody>
          <a:bodyPr/>
          <a:lstStyle/>
          <a:p>
            <a:fld id="{4C6A3008-ABF8-41B8-B7C0-94221A0C9A70}" type="datetime1">
              <a:rPr lang="en-US" smtClean="0"/>
              <a:t>5/6/2022</a:t>
            </a:fld>
            <a:endParaRPr lang="en-US" dirty="0"/>
          </a:p>
        </p:txBody>
      </p:sp>
      <p:sp>
        <p:nvSpPr>
          <p:cNvPr id="8" name="Footer Placeholder 7">
            <a:extLst>
              <a:ext uri="{FF2B5EF4-FFF2-40B4-BE49-F238E27FC236}">
                <a16:creationId xmlns:a16="http://schemas.microsoft.com/office/drawing/2014/main" id="{F13CC0D5-B87A-45C4-AFEF-385A2777D2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FFA1AF-CE35-4A5D-AAF1-2C538972D3AF}"/>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62512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D709-A5AF-4540-A263-09767CED2F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76730-C231-4430-9AEA-F570C48C5997}"/>
              </a:ext>
            </a:extLst>
          </p:cNvPr>
          <p:cNvSpPr>
            <a:spLocks noGrp="1"/>
          </p:cNvSpPr>
          <p:nvPr>
            <p:ph type="dt" sz="half" idx="10"/>
          </p:nvPr>
        </p:nvSpPr>
        <p:spPr/>
        <p:txBody>
          <a:bodyPr/>
          <a:lstStyle/>
          <a:p>
            <a:fld id="{70EB3126-0945-448E-95A0-D94BA84941F6}" type="datetime1">
              <a:rPr lang="en-US" smtClean="0"/>
              <a:t>5/6/2022</a:t>
            </a:fld>
            <a:endParaRPr lang="en-US" dirty="0"/>
          </a:p>
        </p:txBody>
      </p:sp>
      <p:sp>
        <p:nvSpPr>
          <p:cNvPr id="4" name="Footer Placeholder 3">
            <a:extLst>
              <a:ext uri="{FF2B5EF4-FFF2-40B4-BE49-F238E27FC236}">
                <a16:creationId xmlns:a16="http://schemas.microsoft.com/office/drawing/2014/main" id="{72C6A7A2-58F0-495F-AABE-F860413D40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122087-E34B-4DD5-ADEA-732B011CC0BB}"/>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382692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E7F62-61ED-4385-95F2-F429E730183A}"/>
              </a:ext>
            </a:extLst>
          </p:cNvPr>
          <p:cNvSpPr>
            <a:spLocks noGrp="1"/>
          </p:cNvSpPr>
          <p:nvPr>
            <p:ph type="dt" sz="half" idx="10"/>
          </p:nvPr>
        </p:nvSpPr>
        <p:spPr/>
        <p:txBody>
          <a:bodyPr/>
          <a:lstStyle/>
          <a:p>
            <a:fld id="{C08656C7-E378-4E8C-B497-04D361112CF8}" type="datetime1">
              <a:rPr lang="en-US" smtClean="0"/>
              <a:t>5/6/2022</a:t>
            </a:fld>
            <a:endParaRPr lang="en-US" dirty="0"/>
          </a:p>
        </p:txBody>
      </p:sp>
      <p:sp>
        <p:nvSpPr>
          <p:cNvPr id="3" name="Footer Placeholder 2">
            <a:extLst>
              <a:ext uri="{FF2B5EF4-FFF2-40B4-BE49-F238E27FC236}">
                <a16:creationId xmlns:a16="http://schemas.microsoft.com/office/drawing/2014/main" id="{04D4ED72-823A-4E19-96D6-173AC3E91E2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EA1E84-F2A6-472F-8A24-5FF2B7281497}"/>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251858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DFF7-2239-47B0-98CE-4A9F3A209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EC8CF-D4D6-41CF-8083-FEAD039BC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8B5E1B-6F8F-47D0-93F5-5304FB9C6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2794E-4155-42AF-AAA7-9093ED00E03A}"/>
              </a:ext>
            </a:extLst>
          </p:cNvPr>
          <p:cNvSpPr>
            <a:spLocks noGrp="1"/>
          </p:cNvSpPr>
          <p:nvPr>
            <p:ph type="dt" sz="half" idx="10"/>
          </p:nvPr>
        </p:nvSpPr>
        <p:spPr/>
        <p:txBody>
          <a:bodyPr/>
          <a:lstStyle/>
          <a:p>
            <a:fld id="{7B41E1B9-18B3-440D-93F3-D5B2F78CBB84}" type="datetime1">
              <a:rPr lang="en-US" smtClean="0"/>
              <a:t>5/6/2022</a:t>
            </a:fld>
            <a:endParaRPr lang="en-US" dirty="0"/>
          </a:p>
        </p:txBody>
      </p:sp>
      <p:sp>
        <p:nvSpPr>
          <p:cNvPr id="6" name="Footer Placeholder 5">
            <a:extLst>
              <a:ext uri="{FF2B5EF4-FFF2-40B4-BE49-F238E27FC236}">
                <a16:creationId xmlns:a16="http://schemas.microsoft.com/office/drawing/2014/main" id="{A58F431A-BF16-40A5-B829-0A67B0AD6F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4938D6-6EAA-4CB2-8151-E17B0C3FFD03}"/>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306409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88B-2F8E-4A9A-A9D3-73AA194AD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B97CA-F1B4-4909-8A5E-F63C2D4B9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04F670-7AD1-4CB1-8162-923CAD248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AB400-AFCF-4D3F-94FA-799515AEC240}"/>
              </a:ext>
            </a:extLst>
          </p:cNvPr>
          <p:cNvSpPr>
            <a:spLocks noGrp="1"/>
          </p:cNvSpPr>
          <p:nvPr>
            <p:ph type="dt" sz="half" idx="10"/>
          </p:nvPr>
        </p:nvSpPr>
        <p:spPr/>
        <p:txBody>
          <a:bodyPr/>
          <a:lstStyle/>
          <a:p>
            <a:fld id="{9898B692-2DBD-4C59-976D-60D1E8CFFE7A}" type="datetime1">
              <a:rPr lang="en-US" smtClean="0"/>
              <a:t>5/6/2022</a:t>
            </a:fld>
            <a:endParaRPr lang="en-US" dirty="0"/>
          </a:p>
        </p:txBody>
      </p:sp>
      <p:sp>
        <p:nvSpPr>
          <p:cNvPr id="6" name="Footer Placeholder 5">
            <a:extLst>
              <a:ext uri="{FF2B5EF4-FFF2-40B4-BE49-F238E27FC236}">
                <a16:creationId xmlns:a16="http://schemas.microsoft.com/office/drawing/2014/main" id="{03239671-62DD-4328-89F2-62EB90727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4A3E15-F743-452A-BF18-7C97A7572624}"/>
              </a:ext>
            </a:extLst>
          </p:cNvPr>
          <p:cNvSpPr>
            <a:spLocks noGrp="1"/>
          </p:cNvSpPr>
          <p:nvPr>
            <p:ph type="sldNum" sz="quarter" idx="12"/>
          </p:nvPr>
        </p:nvSpPr>
        <p:spPr/>
        <p:txBody>
          <a:bodyPr/>
          <a:lstStyle/>
          <a:p>
            <a:fld id="{E8D093AF-FE35-4C6B-8FDF-9280FBC72CE0}" type="slidenum">
              <a:rPr lang="en-US" smtClean="0"/>
              <a:t>‹#›</a:t>
            </a:fld>
            <a:endParaRPr lang="en-US" dirty="0"/>
          </a:p>
        </p:txBody>
      </p:sp>
    </p:spTree>
    <p:extLst>
      <p:ext uri="{BB962C8B-B14F-4D97-AF65-F5344CB8AC3E}">
        <p14:creationId xmlns:p14="http://schemas.microsoft.com/office/powerpoint/2010/main" val="91776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1446B-5928-4374-B58D-76EC66B3B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84571C-0E4B-4F1E-851A-5CA26A467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7A549-ED75-4B40-B4DE-93AE788CA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43350-8711-4BF6-A57A-A90CFC445548}" type="datetime1">
              <a:rPr lang="en-US" smtClean="0"/>
              <a:t>5/6/2022</a:t>
            </a:fld>
            <a:endParaRPr lang="en-US" dirty="0"/>
          </a:p>
        </p:txBody>
      </p:sp>
      <p:sp>
        <p:nvSpPr>
          <p:cNvPr id="5" name="Footer Placeholder 4">
            <a:extLst>
              <a:ext uri="{FF2B5EF4-FFF2-40B4-BE49-F238E27FC236}">
                <a16:creationId xmlns:a16="http://schemas.microsoft.com/office/drawing/2014/main" id="{35C07C37-A299-4C4A-83E4-A8CB29174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862B8F-C1B1-4F6D-99F0-5A01E46B0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093AF-FE35-4C6B-8FDF-9280FBC72CE0}" type="slidenum">
              <a:rPr lang="en-US" smtClean="0"/>
              <a:t>‹#›</a:t>
            </a:fld>
            <a:endParaRPr lang="en-US" dirty="0"/>
          </a:p>
        </p:txBody>
      </p:sp>
    </p:spTree>
    <p:extLst>
      <p:ext uri="{BB962C8B-B14F-4D97-AF65-F5344CB8AC3E}">
        <p14:creationId xmlns:p14="http://schemas.microsoft.com/office/powerpoint/2010/main" val="40664561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0.png"/><Relationship Id="rId7" Type="http://schemas.openxmlformats.org/officeDocument/2006/relationships/image" Target="../media/image20.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2.png"/><Relationship Id="rId10" Type="http://schemas.openxmlformats.org/officeDocument/2006/relationships/image" Target="../media/image221.png"/><Relationship Id="rId4" Type="http://schemas.openxmlformats.org/officeDocument/2006/relationships/image" Target="../media/image191.png"/><Relationship Id="rId9" Type="http://schemas.openxmlformats.org/officeDocument/2006/relationships/image" Target="../media/image211.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1.png"/><Relationship Id="rId7" Type="http://schemas.openxmlformats.org/officeDocument/2006/relationships/image" Target="../media/image17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8.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39.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10.png"/><Relationship Id="rId4" Type="http://schemas.openxmlformats.org/officeDocument/2006/relationships/image" Target="../media/image200.png"/></Relationships>
</file>

<file path=ppt/slides/_rels/slide4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4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280.png"/><Relationship Id="rId4" Type="http://schemas.openxmlformats.org/officeDocument/2006/relationships/image" Target="../media/image310.png"/></Relationships>
</file>

<file path=ppt/slides/_rels/slide4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50.sv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E801-0FCF-4299-9088-8ACDD1148D21}"/>
              </a:ext>
            </a:extLst>
          </p:cNvPr>
          <p:cNvSpPr>
            <a:spLocks noGrp="1"/>
          </p:cNvSpPr>
          <p:nvPr>
            <p:ph type="ctrTitle"/>
          </p:nvPr>
        </p:nvSpPr>
        <p:spPr/>
        <p:txBody>
          <a:bodyPr/>
          <a:lstStyle/>
          <a:p>
            <a:r>
              <a:rPr lang="en-CA" dirty="0"/>
              <a:t>Sabre: Sender-Anonymous Messaging with Fast Audits</a:t>
            </a:r>
            <a:endParaRPr lang="en-US" dirty="0"/>
          </a:p>
        </p:txBody>
      </p:sp>
      <p:sp>
        <p:nvSpPr>
          <p:cNvPr id="3" name="Subtitle 2">
            <a:extLst>
              <a:ext uri="{FF2B5EF4-FFF2-40B4-BE49-F238E27FC236}">
                <a16:creationId xmlns:a16="http://schemas.microsoft.com/office/drawing/2014/main" id="{00A249E8-C6A8-46FD-BCB4-5311B3224180}"/>
              </a:ext>
            </a:extLst>
          </p:cNvPr>
          <p:cNvSpPr>
            <a:spLocks noGrp="1"/>
          </p:cNvSpPr>
          <p:nvPr>
            <p:ph type="subTitle" idx="1"/>
          </p:nvPr>
        </p:nvSpPr>
        <p:spPr/>
        <p:txBody>
          <a:bodyPr>
            <a:normAutofit fontScale="92500" lnSpcReduction="10000"/>
          </a:bodyPr>
          <a:lstStyle/>
          <a:p>
            <a:r>
              <a:rPr lang="en-US" dirty="0"/>
              <a:t>Adithya Vadapalli</a:t>
            </a:r>
            <a:r>
              <a:rPr lang="en-US" baseline="30000" dirty="0"/>
              <a:t>1</a:t>
            </a:r>
            <a:r>
              <a:rPr lang="en-US" dirty="0"/>
              <a:t>, Kyle Storrier</a:t>
            </a:r>
            <a:r>
              <a:rPr lang="en-US" baseline="30000" dirty="0"/>
              <a:t>2</a:t>
            </a:r>
            <a:r>
              <a:rPr lang="en-US" dirty="0"/>
              <a:t>, and Ryan Henry</a:t>
            </a:r>
            <a:r>
              <a:rPr lang="en-US" baseline="30000" dirty="0"/>
              <a:t>2</a:t>
            </a:r>
          </a:p>
          <a:p>
            <a:endParaRPr lang="en-US" dirty="0"/>
          </a:p>
          <a:p>
            <a:r>
              <a:rPr lang="en-US" baseline="30000" dirty="0"/>
              <a:t>1</a:t>
            </a:r>
            <a:r>
              <a:rPr lang="en-US" b="0" i="0" dirty="0">
                <a:effectLst/>
              </a:rPr>
              <a:t>University of Waterloo</a:t>
            </a:r>
            <a:r>
              <a:rPr lang="en-US" dirty="0"/>
              <a:t>, adithya.vadapalli@uwaterloo.ca</a:t>
            </a:r>
          </a:p>
          <a:p>
            <a:r>
              <a:rPr lang="en-US" baseline="30000" dirty="0"/>
              <a:t>2</a:t>
            </a:r>
            <a:r>
              <a:rPr lang="en-US" dirty="0"/>
              <a:t>University of Calgary, {</a:t>
            </a:r>
            <a:r>
              <a:rPr lang="en-US" dirty="0" err="1"/>
              <a:t>kyle.storrier</a:t>
            </a:r>
            <a:r>
              <a:rPr lang="en-US" dirty="0"/>
              <a:t>, </a:t>
            </a:r>
            <a:r>
              <a:rPr lang="en-US" dirty="0" err="1"/>
              <a:t>ryan.henry</a:t>
            </a:r>
            <a:r>
              <a:rPr lang="en-US" dirty="0"/>
              <a:t>}@ucalgary.ca</a:t>
            </a:r>
          </a:p>
          <a:p>
            <a:endParaRPr lang="en-US" dirty="0"/>
          </a:p>
        </p:txBody>
      </p:sp>
    </p:spTree>
    <p:extLst>
      <p:ext uri="{BB962C8B-B14F-4D97-AF65-F5344CB8AC3E}">
        <p14:creationId xmlns:p14="http://schemas.microsoft.com/office/powerpoint/2010/main" val="225114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6AE-52A0-8E33-E6C8-19228FB47F50}"/>
              </a:ext>
            </a:extLst>
          </p:cNvPr>
          <p:cNvSpPr>
            <a:spLocks noGrp="1"/>
          </p:cNvSpPr>
          <p:nvPr>
            <p:ph type="title"/>
          </p:nvPr>
        </p:nvSpPr>
        <p:spPr/>
        <p:txBody>
          <a:bodyPr/>
          <a:lstStyle/>
          <a:p>
            <a:r>
              <a:rPr lang="en-CA" dirty="0"/>
              <a:t>Additive Secret Sharing</a:t>
            </a:r>
          </a:p>
        </p:txBody>
      </p:sp>
      <p:sp>
        <p:nvSpPr>
          <p:cNvPr id="4" name="Slide Number Placeholder 3">
            <a:extLst>
              <a:ext uri="{FF2B5EF4-FFF2-40B4-BE49-F238E27FC236}">
                <a16:creationId xmlns:a16="http://schemas.microsoft.com/office/drawing/2014/main" id="{9BD02D8A-230F-91D9-38A6-D446199C3B3B}"/>
              </a:ext>
            </a:extLst>
          </p:cNvPr>
          <p:cNvSpPr>
            <a:spLocks noGrp="1"/>
          </p:cNvSpPr>
          <p:nvPr>
            <p:ph type="sldNum" sz="quarter" idx="12"/>
          </p:nvPr>
        </p:nvSpPr>
        <p:spPr/>
        <p:txBody>
          <a:bodyPr/>
          <a:lstStyle/>
          <a:p>
            <a:fld id="{E8D093AF-FE35-4C6B-8FDF-9280FBC72CE0}" type="slidenum">
              <a:rPr lang="en-US" smtClean="0"/>
              <a:t>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C2D7C-586B-5160-585F-CC4CA7375066}"/>
                  </a:ext>
                </a:extLst>
              </p:cNvPr>
              <p:cNvSpPr txBox="1"/>
              <p:nvPr/>
            </p:nvSpPr>
            <p:spPr>
              <a:xfrm>
                <a:off x="3438413" y="3105834"/>
                <a:ext cx="531517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m:t>
                      </m:r>
                      <m:sSub>
                        <m:sSubPr>
                          <m:ctrlPr>
                            <a:rPr lang="en-US" sz="3600" i="1" smtClean="0">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b="0" i="1" smtClean="0">
                              <a:latin typeface="Cambria Math" panose="02040503050406030204" pitchFamily="18" charset="0"/>
                            </a:rPr>
                            <m:t>0</m:t>
                          </m:r>
                        </m:sub>
                      </m:sSub>
                    </m:oMath>
                  </m:oMathPara>
                </a14:m>
                <a:endParaRPr lang="en-CA" sz="3600" dirty="0"/>
              </a:p>
            </p:txBody>
          </p:sp>
        </mc:Choice>
        <mc:Fallback xmlns="">
          <p:sp>
            <p:nvSpPr>
              <p:cNvPr id="5" name="TextBox 4">
                <a:extLst>
                  <a:ext uri="{FF2B5EF4-FFF2-40B4-BE49-F238E27FC236}">
                    <a16:creationId xmlns:a16="http://schemas.microsoft.com/office/drawing/2014/main" id="{2BBC2D7C-586B-5160-585F-CC4CA7375066}"/>
                  </a:ext>
                </a:extLst>
              </p:cNvPr>
              <p:cNvSpPr txBox="1">
                <a:spLocks noRot="1" noChangeAspect="1" noMove="1" noResize="1" noEditPoints="1" noAdjustHandles="1" noChangeArrowheads="1" noChangeShapeType="1" noTextEdit="1"/>
              </p:cNvSpPr>
              <p:nvPr/>
            </p:nvSpPr>
            <p:spPr>
              <a:xfrm>
                <a:off x="3438413" y="3105834"/>
                <a:ext cx="5315174" cy="646331"/>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45817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6AE-52A0-8E33-E6C8-19228FB47F50}"/>
              </a:ext>
            </a:extLst>
          </p:cNvPr>
          <p:cNvSpPr>
            <a:spLocks noGrp="1"/>
          </p:cNvSpPr>
          <p:nvPr>
            <p:ph type="title"/>
          </p:nvPr>
        </p:nvSpPr>
        <p:spPr/>
        <p:txBody>
          <a:bodyPr/>
          <a:lstStyle/>
          <a:p>
            <a:r>
              <a:rPr lang="en-CA" dirty="0"/>
              <a:t>Additive Secret Sharing</a:t>
            </a:r>
          </a:p>
        </p:txBody>
      </p:sp>
      <p:sp>
        <p:nvSpPr>
          <p:cNvPr id="4" name="Slide Number Placeholder 3">
            <a:extLst>
              <a:ext uri="{FF2B5EF4-FFF2-40B4-BE49-F238E27FC236}">
                <a16:creationId xmlns:a16="http://schemas.microsoft.com/office/drawing/2014/main" id="{9BD02D8A-230F-91D9-38A6-D446199C3B3B}"/>
              </a:ext>
            </a:extLst>
          </p:cNvPr>
          <p:cNvSpPr>
            <a:spLocks noGrp="1"/>
          </p:cNvSpPr>
          <p:nvPr>
            <p:ph type="sldNum" sz="quarter" idx="12"/>
          </p:nvPr>
        </p:nvSpPr>
        <p:spPr/>
        <p:txBody>
          <a:bodyPr/>
          <a:lstStyle/>
          <a:p>
            <a:fld id="{E8D093AF-FE35-4C6B-8FDF-9280FBC72CE0}" type="slidenum">
              <a:rPr lang="en-US" smtClean="0"/>
              <a:t>10</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C2D7C-586B-5160-585F-CC4CA7375066}"/>
                  </a:ext>
                </a:extLst>
              </p:cNvPr>
              <p:cNvSpPr txBox="1"/>
              <p:nvPr/>
            </p:nvSpPr>
            <p:spPr>
              <a:xfrm>
                <a:off x="3438413" y="2782668"/>
                <a:ext cx="531517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m:t>
                      </m:r>
                      <m:sSub>
                        <m:sSubPr>
                          <m:ctrlPr>
                            <a:rPr lang="en-US" sz="3600" i="1" smtClean="0">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b="0" i="1" smtClean="0">
                              <a:latin typeface="Cambria Math" panose="02040503050406030204" pitchFamily="18" charset="0"/>
                            </a:rPr>
                            <m:t>0</m:t>
                          </m:r>
                        </m:sub>
                      </m:sSub>
                    </m:oMath>
                  </m:oMathPara>
                </a14:m>
                <a:endParaRPr lang="en-CA" sz="3600" dirty="0"/>
              </a:p>
            </p:txBody>
          </p:sp>
        </mc:Choice>
        <mc:Fallback xmlns="">
          <p:sp>
            <p:nvSpPr>
              <p:cNvPr id="5" name="TextBox 4">
                <a:extLst>
                  <a:ext uri="{FF2B5EF4-FFF2-40B4-BE49-F238E27FC236}">
                    <a16:creationId xmlns:a16="http://schemas.microsoft.com/office/drawing/2014/main" id="{2BBC2D7C-586B-5160-585F-CC4CA7375066}"/>
                  </a:ext>
                </a:extLst>
              </p:cNvPr>
              <p:cNvSpPr txBox="1">
                <a:spLocks noRot="1" noChangeAspect="1" noMove="1" noResize="1" noEditPoints="1" noAdjustHandles="1" noChangeArrowheads="1" noChangeShapeType="1" noTextEdit="1"/>
              </p:cNvSpPr>
              <p:nvPr/>
            </p:nvSpPr>
            <p:spPr>
              <a:xfrm>
                <a:off x="3438413" y="2782668"/>
                <a:ext cx="5315174" cy="646331"/>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763628-5E57-C74C-C2CA-4B6DD38BA07A}"/>
                  </a:ext>
                </a:extLst>
              </p:cNvPr>
              <p:cNvSpPr txBox="1"/>
              <p:nvPr/>
            </p:nvSpPr>
            <p:spPr>
              <a:xfrm>
                <a:off x="3438413" y="3428999"/>
                <a:ext cx="531517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sSub>
                        <m:sSubPr>
                          <m:ctrlPr>
                            <a:rPr lang="en-US" sz="3600" i="1" smtClean="0">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b="0" i="1" smtClean="0">
                                  <a:latin typeface="Cambria Math" panose="02040503050406030204" pitchFamily="18" charset="0"/>
                                </a:rPr>
                                <m:t>𝑦</m:t>
                              </m:r>
                            </m:e>
                          </m:d>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b="0" i="1" smtClean="0">
                                  <a:latin typeface="Cambria Math" panose="02040503050406030204" pitchFamily="18" charset="0"/>
                                </a:rPr>
                                <m:t>𝑦</m:t>
                              </m:r>
                            </m:e>
                          </m:d>
                        </m:e>
                        <m:sub>
                          <m:r>
                            <a:rPr lang="en-US" sz="3600" b="0" i="1" smtClean="0">
                              <a:latin typeface="Cambria Math" panose="02040503050406030204" pitchFamily="18" charset="0"/>
                            </a:rPr>
                            <m:t>0</m:t>
                          </m:r>
                        </m:sub>
                      </m:sSub>
                    </m:oMath>
                  </m:oMathPara>
                </a14:m>
                <a:endParaRPr lang="en-CA" sz="3600" dirty="0"/>
              </a:p>
            </p:txBody>
          </p:sp>
        </mc:Choice>
        <mc:Fallback xmlns="">
          <p:sp>
            <p:nvSpPr>
              <p:cNvPr id="6" name="TextBox 5">
                <a:extLst>
                  <a:ext uri="{FF2B5EF4-FFF2-40B4-BE49-F238E27FC236}">
                    <a16:creationId xmlns:a16="http://schemas.microsoft.com/office/drawing/2014/main" id="{F5763628-5E57-C74C-C2CA-4B6DD38BA07A}"/>
                  </a:ext>
                </a:extLst>
              </p:cNvPr>
              <p:cNvSpPr txBox="1">
                <a:spLocks noRot="1" noChangeAspect="1" noMove="1" noResize="1" noEditPoints="1" noAdjustHandles="1" noChangeArrowheads="1" noChangeShapeType="1" noTextEdit="1"/>
              </p:cNvSpPr>
              <p:nvPr/>
            </p:nvSpPr>
            <p:spPr>
              <a:xfrm>
                <a:off x="3438413" y="3428999"/>
                <a:ext cx="5315174" cy="646331"/>
              </a:xfrm>
              <a:prstGeom prst="rect">
                <a:avLst/>
              </a:prstGeom>
              <a:blipFill>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24758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6AE-52A0-8E33-E6C8-19228FB47F50}"/>
              </a:ext>
            </a:extLst>
          </p:cNvPr>
          <p:cNvSpPr>
            <a:spLocks noGrp="1"/>
          </p:cNvSpPr>
          <p:nvPr>
            <p:ph type="title"/>
          </p:nvPr>
        </p:nvSpPr>
        <p:spPr/>
        <p:txBody>
          <a:bodyPr/>
          <a:lstStyle/>
          <a:p>
            <a:r>
              <a:rPr lang="en-CA" dirty="0"/>
              <a:t>Additive Secret Sharing</a:t>
            </a:r>
          </a:p>
        </p:txBody>
      </p:sp>
      <p:sp>
        <p:nvSpPr>
          <p:cNvPr id="4" name="Slide Number Placeholder 3">
            <a:extLst>
              <a:ext uri="{FF2B5EF4-FFF2-40B4-BE49-F238E27FC236}">
                <a16:creationId xmlns:a16="http://schemas.microsoft.com/office/drawing/2014/main" id="{9BD02D8A-230F-91D9-38A6-D446199C3B3B}"/>
              </a:ext>
            </a:extLst>
          </p:cNvPr>
          <p:cNvSpPr>
            <a:spLocks noGrp="1"/>
          </p:cNvSpPr>
          <p:nvPr>
            <p:ph type="sldNum" sz="quarter" idx="12"/>
          </p:nvPr>
        </p:nvSpPr>
        <p:spPr/>
        <p:txBody>
          <a:bodyPr/>
          <a:lstStyle/>
          <a:p>
            <a:fld id="{E8D093AF-FE35-4C6B-8FDF-9280FBC72CE0}" type="slidenum">
              <a:rPr lang="en-US" smtClean="0"/>
              <a:t>11</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C2D7C-586B-5160-585F-CC4CA7375066}"/>
                  </a:ext>
                </a:extLst>
              </p:cNvPr>
              <p:cNvSpPr txBox="1"/>
              <p:nvPr/>
            </p:nvSpPr>
            <p:spPr>
              <a:xfrm>
                <a:off x="2296533" y="3105834"/>
                <a:ext cx="759893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i="1">
                                  <a:latin typeface="Cambria Math" panose="02040503050406030204" pitchFamily="18" charset="0"/>
                                </a:rPr>
                                <m:t>1</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𝑦</m:t>
                                  </m:r>
                                </m:e>
                              </m:d>
                            </m:e>
                            <m:sub>
                              <m:r>
                                <a:rPr lang="en-US" sz="3600" i="1">
                                  <a:latin typeface="Cambria Math" panose="02040503050406030204" pitchFamily="18" charset="0"/>
                                </a:rPr>
                                <m:t>1</m:t>
                              </m:r>
                            </m:sub>
                          </m:sSub>
                        </m:e>
                      </m:d>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i="1">
                                  <a:latin typeface="Cambria Math" panose="02040503050406030204" pitchFamily="18" charset="0"/>
                                </a:rPr>
                                <m:t>0</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𝑦</m:t>
                                  </m:r>
                                </m:e>
                              </m:d>
                            </m:e>
                            <m:sub>
                              <m:r>
                                <a:rPr lang="en-US" sz="3600" i="1">
                                  <a:latin typeface="Cambria Math" panose="02040503050406030204" pitchFamily="18" charset="0"/>
                                </a:rPr>
                                <m:t>0</m:t>
                              </m:r>
                            </m:sub>
                          </m:sSub>
                        </m:e>
                      </m:d>
                    </m:oMath>
                  </m:oMathPara>
                </a14:m>
                <a:endParaRPr lang="en-CA" sz="3600" dirty="0"/>
              </a:p>
            </p:txBody>
          </p:sp>
        </mc:Choice>
        <mc:Fallback xmlns="">
          <p:sp>
            <p:nvSpPr>
              <p:cNvPr id="5" name="TextBox 4">
                <a:extLst>
                  <a:ext uri="{FF2B5EF4-FFF2-40B4-BE49-F238E27FC236}">
                    <a16:creationId xmlns:a16="http://schemas.microsoft.com/office/drawing/2014/main" id="{2BBC2D7C-586B-5160-585F-CC4CA7375066}"/>
                  </a:ext>
                </a:extLst>
              </p:cNvPr>
              <p:cNvSpPr txBox="1">
                <a:spLocks noRot="1" noChangeAspect="1" noMove="1" noResize="1" noEditPoints="1" noAdjustHandles="1" noChangeArrowheads="1" noChangeShapeType="1" noTextEdit="1"/>
              </p:cNvSpPr>
              <p:nvPr/>
            </p:nvSpPr>
            <p:spPr>
              <a:xfrm>
                <a:off x="2296533" y="3105834"/>
                <a:ext cx="7598933" cy="646331"/>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62833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over </a:t>
                </a:r>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endParaRPr lang="en-CA" dirty="0"/>
              </a:p>
            </p:txBody>
          </p:sp>
        </mc:Choice>
        <mc:Fallback xmlns="">
          <p:sp>
            <p:nvSpPr>
              <p:cNvPr id="2" name="Title 1">
                <a:extLst>
                  <a:ext uri="{FF2B5EF4-FFF2-40B4-BE49-F238E27FC236}">
                    <a16:creationId xmlns:a16="http://schemas.microsoft.com/office/drawing/2014/main" id="{27ABDF9B-E777-BF51-EB46-AA8687AA615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88DF2-DFE8-9D4D-0602-2DAD84EE46AF}"/>
                  </a:ext>
                </a:extLst>
              </p:cNvPr>
              <p:cNvSpPr>
                <a:spLocks noGrp="1"/>
              </p:cNvSpPr>
              <p:nvPr>
                <p:ph idx="1"/>
              </p:nvPr>
            </p:nvSpPr>
            <p:spPr/>
            <p:txBody>
              <a:bodyPr/>
              <a:lstStyle/>
              <a:p>
                <a14:m>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ℤ</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sub>
                    </m:sSub>
                  </m:oMath>
                </a14:m>
                <a:r>
                  <a:rPr lang="en-CA" dirty="0"/>
                  <a:t> is the ring of integers modulo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ℓ</m:t>
                        </m:r>
                      </m:sup>
                    </m:sSup>
                  </m:oMath>
                </a14:m>
                <a:endParaRPr lang="en-CA" dirty="0"/>
              </a:p>
              <a:p>
                <a:r>
                  <a:rPr lang="en-CA" dirty="0"/>
                  <a:t>Represented with </a:t>
                </a:r>
                <a14:m>
                  <m:oMath xmlns:m="http://schemas.openxmlformats.org/officeDocument/2006/math">
                    <m:r>
                      <a:rPr lang="en-US" b="0" i="1" smtClean="0">
                        <a:latin typeface="Cambria Math" panose="02040503050406030204" pitchFamily="18" charset="0"/>
                      </a:rPr>
                      <m:t>ℓ</m:t>
                    </m:r>
                  </m:oMath>
                </a14:m>
                <a:r>
                  <a:rPr lang="en-CA" dirty="0"/>
                  <a:t>-bit integers</a:t>
                </a:r>
              </a:p>
              <a:p>
                <a:r>
                  <a:rPr lang="en-CA" dirty="0"/>
                  <a:t>Addition and multiplication are simply the corresponding operations modulo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ℓ</m:t>
                        </m:r>
                      </m:sup>
                    </m:sSup>
                  </m:oMath>
                </a14:m>
                <a:endParaRPr lang="en-CA" dirty="0"/>
              </a:p>
            </p:txBody>
          </p:sp>
        </mc:Choice>
        <mc:Fallback xmlns="">
          <p:sp>
            <p:nvSpPr>
              <p:cNvPr id="3" name="Content Placeholder 2">
                <a:extLst>
                  <a:ext uri="{FF2B5EF4-FFF2-40B4-BE49-F238E27FC236}">
                    <a16:creationId xmlns:a16="http://schemas.microsoft.com/office/drawing/2014/main" id="{72588DF2-DFE8-9D4D-0602-2DAD84EE46AF}"/>
                  </a:ext>
                </a:extLst>
              </p:cNvPr>
              <p:cNvSpPr>
                <a:spLocks noGrp="1" noRot="1" noChangeAspect="1" noMove="1" noResize="1" noEditPoints="1" noAdjustHandles="1" noChangeArrowheads="1" noChangeShapeType="1" noTextEdit="1"/>
              </p:cNvSpPr>
              <p:nvPr>
                <p:ph idx="1"/>
              </p:nvPr>
            </p:nvSpPr>
            <p:spPr>
              <a:blipFill>
                <a:blip r:embed="rId4"/>
                <a:stretch>
                  <a:fillRect l="-1043" t="-196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12</a:t>
            </a:fld>
            <a:endParaRPr lang="en-US" dirty="0"/>
          </a:p>
        </p:txBody>
      </p:sp>
    </p:spTree>
    <p:extLst>
      <p:ext uri="{BB962C8B-B14F-4D97-AF65-F5344CB8AC3E}">
        <p14:creationId xmlns:p14="http://schemas.microsoft.com/office/powerpoint/2010/main" val="335190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over </a:t>
                </a:r>
                <a14:m>
                  <m:oMath xmlns:m="http://schemas.openxmlformats.org/officeDocument/2006/math">
                    <m:sSup>
                      <m:sSupPr>
                        <m:ctrlPr>
                          <a:rPr lang="en-CA" i="1" smtClean="0">
                            <a:latin typeface="Cambria Math" panose="02040503050406030204" pitchFamily="18" charset="0"/>
                          </a:rPr>
                        </m:ctrlPr>
                      </m:sSupPr>
                      <m:e>
                        <m:d>
                          <m:dPr>
                            <m:begChr m:val="{"/>
                            <m:endChr m:val="}"/>
                            <m:ctrlPr>
                              <a:rPr lang="en-CA" i="1" smtClean="0">
                                <a:latin typeface="Cambria Math" panose="02040503050406030204" pitchFamily="18" charset="0"/>
                              </a:rPr>
                            </m:ctrlPr>
                          </m:dPr>
                          <m:e>
                            <m:r>
                              <a:rPr lang="en-US" b="0" i="1" smtClean="0">
                                <a:latin typeface="Cambria Math" panose="02040503050406030204" pitchFamily="18" charset="0"/>
                              </a:rPr>
                              <m:t>0, 1</m:t>
                            </m:r>
                          </m:e>
                        </m:d>
                      </m:e>
                      <m:sup>
                        <m:r>
                          <a:rPr lang="en-US" b="0" i="1" smtClean="0">
                            <a:latin typeface="Cambria Math" panose="02040503050406030204" pitchFamily="18" charset="0"/>
                          </a:rPr>
                          <m:t>ℓ</m:t>
                        </m:r>
                      </m:sup>
                    </m:sSup>
                  </m:oMath>
                </a14:m>
                <a:endParaRPr lang="en-CA" dirty="0"/>
              </a:p>
            </p:txBody>
          </p:sp>
        </mc:Choice>
        <mc:Fallback xmlns="">
          <p:sp>
            <p:nvSpPr>
              <p:cNvPr id="2" name="Title 1">
                <a:extLst>
                  <a:ext uri="{FF2B5EF4-FFF2-40B4-BE49-F238E27FC236}">
                    <a16:creationId xmlns:a16="http://schemas.microsoft.com/office/drawing/2014/main" id="{27ABDF9B-E777-BF51-EB46-AA8687AA615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88DF2-DFE8-9D4D-0602-2DAD84EE46AF}"/>
                  </a:ext>
                </a:extLst>
              </p:cNvPr>
              <p:cNvSpPr>
                <a:spLocks noGrp="1"/>
              </p:cNvSpPr>
              <p:nvPr>
                <p:ph idx="1"/>
              </p:nvPr>
            </p:nvSpPr>
            <p:spPr/>
            <p:txBody>
              <a:bodyPr/>
              <a:lstStyle/>
              <a:p>
                <a:r>
                  <a:rPr lang="en-CA" dirty="0"/>
                  <a:t>The set of length </a:t>
                </a:r>
                <a14:m>
                  <m:oMath xmlns:m="http://schemas.openxmlformats.org/officeDocument/2006/math">
                    <m:r>
                      <a:rPr lang="en-US" b="0" i="1" smtClean="0">
                        <a:latin typeface="Cambria Math" panose="02040503050406030204" pitchFamily="18" charset="0"/>
                      </a:rPr>
                      <m:t>ℓ</m:t>
                    </m:r>
                  </m:oMath>
                </a14:m>
                <a:r>
                  <a:rPr lang="en-CA" dirty="0"/>
                  <a:t> bitstrings</a:t>
                </a:r>
              </a:p>
              <a:p>
                <a:r>
                  <a:rPr lang="en-CA" dirty="0"/>
                  <a:t>Represented with </a:t>
                </a:r>
                <a14:m>
                  <m:oMath xmlns:m="http://schemas.openxmlformats.org/officeDocument/2006/math">
                    <m:r>
                      <a:rPr lang="en-US" b="0" i="1" smtClean="0">
                        <a:latin typeface="Cambria Math" panose="02040503050406030204" pitchFamily="18" charset="0"/>
                      </a:rPr>
                      <m:t>ℓ</m:t>
                    </m:r>
                  </m:oMath>
                </a14:m>
                <a:r>
                  <a:rPr lang="en-CA" dirty="0"/>
                  <a:t>-bit integers</a:t>
                </a:r>
              </a:p>
              <a:p>
                <a:r>
                  <a:rPr lang="en-US" dirty="0"/>
                  <a:t>For “addition” we use</a:t>
                </a:r>
                <a:r>
                  <a:rPr lang="en-CA" dirty="0"/>
                  <a:t> bitwise XOR</a:t>
                </a:r>
              </a:p>
              <a:p>
                <a:r>
                  <a:rPr lang="en-CA" dirty="0"/>
                  <a:t>For “multiplication” we use bitwise AND</a:t>
                </a:r>
              </a:p>
            </p:txBody>
          </p:sp>
        </mc:Choice>
        <mc:Fallback xmlns="">
          <p:sp>
            <p:nvSpPr>
              <p:cNvPr id="3" name="Content Placeholder 2">
                <a:extLst>
                  <a:ext uri="{FF2B5EF4-FFF2-40B4-BE49-F238E27FC236}">
                    <a16:creationId xmlns:a16="http://schemas.microsoft.com/office/drawing/2014/main" id="{72588DF2-DFE8-9D4D-0602-2DAD84EE46AF}"/>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13</a:t>
            </a:fld>
            <a:endParaRPr lang="en-US" dirty="0"/>
          </a:p>
        </p:txBody>
      </p:sp>
    </p:spTree>
    <p:extLst>
      <p:ext uri="{BB962C8B-B14F-4D97-AF65-F5344CB8AC3E}">
        <p14:creationId xmlns:p14="http://schemas.microsoft.com/office/powerpoint/2010/main" val="405934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14</a:t>
            </a:fld>
            <a:endParaRPr lang="en-US" dirty="0"/>
          </a:p>
        </p:txBody>
      </p:sp>
      <p:graphicFrame>
        <p:nvGraphicFramePr>
          <p:cNvPr id="7" name="Table 7">
            <a:extLst>
              <a:ext uri="{FF2B5EF4-FFF2-40B4-BE49-F238E27FC236}">
                <a16:creationId xmlns:a16="http://schemas.microsoft.com/office/drawing/2014/main" id="{601B4839-F6FB-9CDC-F63F-9ABFEC9C8F1B}"/>
              </a:ext>
            </a:extLst>
          </p:cNvPr>
          <p:cNvGraphicFramePr>
            <a:graphicFrameLocks noGrp="1"/>
          </p:cNvGraphicFramePr>
          <p:nvPr>
            <p:extLst>
              <p:ext uri="{D42A27DB-BD31-4B8C-83A1-F6EECF244321}">
                <p14:modId xmlns:p14="http://schemas.microsoft.com/office/powerpoint/2010/main" val="2442639468"/>
              </p:ext>
            </p:extLst>
          </p:nvPr>
        </p:nvGraphicFramePr>
        <p:xfrm>
          <a:off x="5934036" y="2155115"/>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8" name="TextBox 7">
            <a:extLst>
              <a:ext uri="{FF2B5EF4-FFF2-40B4-BE49-F238E27FC236}">
                <a16:creationId xmlns:a16="http://schemas.microsoft.com/office/drawing/2014/main" id="{E692E4EB-F605-BCC2-F779-78D93D28F37C}"/>
              </a:ext>
            </a:extLst>
          </p:cNvPr>
          <p:cNvSpPr txBox="1"/>
          <p:nvPr/>
        </p:nvSpPr>
        <p:spPr>
          <a:xfrm>
            <a:off x="5246824" y="1690688"/>
            <a:ext cx="1698350" cy="369332"/>
          </a:xfrm>
          <a:prstGeom prst="rect">
            <a:avLst/>
          </a:prstGeom>
          <a:noFill/>
        </p:spPr>
        <p:txBody>
          <a:bodyPr wrap="none" rtlCol="0">
            <a:spAutoFit/>
          </a:bodyPr>
          <a:lstStyle/>
          <a:p>
            <a:r>
              <a:rPr lang="en-CA" dirty="0"/>
              <a:t>Secret Database</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Tree>
    <p:extLst>
      <p:ext uri="{BB962C8B-B14F-4D97-AF65-F5344CB8AC3E}">
        <p14:creationId xmlns:p14="http://schemas.microsoft.com/office/powerpoint/2010/main" val="1962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15</a:t>
            </a:fld>
            <a:endParaRPr lang="en-US" dirty="0"/>
          </a:p>
        </p:txBody>
      </p:sp>
      <p:graphicFrame>
        <p:nvGraphicFramePr>
          <p:cNvPr id="7" name="Table 7">
            <a:extLst>
              <a:ext uri="{FF2B5EF4-FFF2-40B4-BE49-F238E27FC236}">
                <a16:creationId xmlns:a16="http://schemas.microsoft.com/office/drawing/2014/main" id="{601B4839-F6FB-9CDC-F63F-9ABFEC9C8F1B}"/>
              </a:ext>
            </a:extLst>
          </p:cNvPr>
          <p:cNvGraphicFramePr>
            <a:graphicFrameLocks noGrp="1"/>
          </p:cNvGraphicFramePr>
          <p:nvPr>
            <p:extLst>
              <p:ext uri="{D42A27DB-BD31-4B8C-83A1-F6EECF244321}">
                <p14:modId xmlns:p14="http://schemas.microsoft.com/office/powerpoint/2010/main" val="4287848660"/>
              </p:ext>
            </p:extLst>
          </p:nvPr>
        </p:nvGraphicFramePr>
        <p:xfrm>
          <a:off x="5064269" y="2155115"/>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8" name="TextBox 7">
            <a:extLst>
              <a:ext uri="{FF2B5EF4-FFF2-40B4-BE49-F238E27FC236}">
                <a16:creationId xmlns:a16="http://schemas.microsoft.com/office/drawing/2014/main" id="{E692E4EB-F605-BCC2-F779-78D93D28F37C}"/>
              </a:ext>
            </a:extLst>
          </p:cNvPr>
          <p:cNvSpPr txBox="1"/>
          <p:nvPr/>
        </p:nvSpPr>
        <p:spPr>
          <a:xfrm>
            <a:off x="4783545" y="1738235"/>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graphicFrame>
        <p:nvGraphicFramePr>
          <p:cNvPr id="14" name="Table 7">
            <a:extLst>
              <a:ext uri="{FF2B5EF4-FFF2-40B4-BE49-F238E27FC236}">
                <a16:creationId xmlns:a16="http://schemas.microsoft.com/office/drawing/2014/main" id="{551E5E52-9073-CDBA-8570-240849EDADFF}"/>
              </a:ext>
            </a:extLst>
          </p:cNvPr>
          <p:cNvGraphicFramePr>
            <a:graphicFrameLocks noGrp="1"/>
          </p:cNvGraphicFramePr>
          <p:nvPr>
            <p:extLst>
              <p:ext uri="{D42A27DB-BD31-4B8C-83A1-F6EECF244321}">
                <p14:modId xmlns:p14="http://schemas.microsoft.com/office/powerpoint/2010/main" val="3566453647"/>
              </p:ext>
            </p:extLst>
          </p:nvPr>
        </p:nvGraphicFramePr>
        <p:xfrm>
          <a:off x="6803803" y="2155115"/>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15" name="TextBox 14">
            <a:extLst>
              <a:ext uri="{FF2B5EF4-FFF2-40B4-BE49-F238E27FC236}">
                <a16:creationId xmlns:a16="http://schemas.microsoft.com/office/drawing/2014/main" id="{3BCF842D-0463-2EE3-8001-3DA94490EE43}"/>
              </a:ext>
            </a:extLst>
          </p:cNvPr>
          <p:cNvSpPr txBox="1"/>
          <p:nvPr/>
        </p:nvSpPr>
        <p:spPr>
          <a:xfrm>
            <a:off x="6523079" y="1738235"/>
            <a:ext cx="885371" cy="369332"/>
          </a:xfrm>
          <a:prstGeom prst="rect">
            <a:avLst/>
          </a:prstGeom>
          <a:noFill/>
        </p:spPr>
        <p:txBody>
          <a:bodyPr wrap="none" rtlCol="0">
            <a:spAutoFit/>
          </a:bodyPr>
          <a:lstStyle/>
          <a:p>
            <a:r>
              <a:rPr lang="en-CA" dirty="0"/>
              <a:t>Share 2</a:t>
            </a:r>
          </a:p>
        </p:txBody>
      </p:sp>
    </p:spTree>
    <p:extLst>
      <p:ext uri="{BB962C8B-B14F-4D97-AF65-F5344CB8AC3E}">
        <p14:creationId xmlns:p14="http://schemas.microsoft.com/office/powerpoint/2010/main" val="38942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16</a:t>
            </a:fld>
            <a:endParaRPr lang="en-US" dirty="0"/>
          </a:p>
        </p:txBody>
      </p:sp>
      <p:graphicFrame>
        <p:nvGraphicFramePr>
          <p:cNvPr id="7" name="Table 7">
            <a:extLst>
              <a:ext uri="{FF2B5EF4-FFF2-40B4-BE49-F238E27FC236}">
                <a16:creationId xmlns:a16="http://schemas.microsoft.com/office/drawing/2014/main" id="{601B4839-F6FB-9CDC-F63F-9ABFEC9C8F1B}"/>
              </a:ext>
            </a:extLst>
          </p:cNvPr>
          <p:cNvGraphicFramePr>
            <a:graphicFrameLocks noGrp="1"/>
          </p:cNvGraphicFramePr>
          <p:nvPr>
            <p:extLst>
              <p:ext uri="{D42A27DB-BD31-4B8C-83A1-F6EECF244321}">
                <p14:modId xmlns:p14="http://schemas.microsoft.com/office/powerpoint/2010/main" val="70856150"/>
              </p:ext>
            </p:extLst>
          </p:nvPr>
        </p:nvGraphicFramePr>
        <p:xfrm>
          <a:off x="2466324" y="2702559"/>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graphicFrame>
        <p:nvGraphicFramePr>
          <p:cNvPr id="14" name="Table 7">
            <a:extLst>
              <a:ext uri="{FF2B5EF4-FFF2-40B4-BE49-F238E27FC236}">
                <a16:creationId xmlns:a16="http://schemas.microsoft.com/office/drawing/2014/main" id="{551E5E52-9073-CDBA-8570-240849EDADFF}"/>
              </a:ext>
            </a:extLst>
          </p:cNvPr>
          <p:cNvGraphicFramePr>
            <a:graphicFrameLocks noGrp="1"/>
          </p:cNvGraphicFramePr>
          <p:nvPr>
            <p:extLst>
              <p:ext uri="{D42A27DB-BD31-4B8C-83A1-F6EECF244321}">
                <p14:modId xmlns:p14="http://schemas.microsoft.com/office/powerpoint/2010/main" val="2317829318"/>
              </p:ext>
            </p:extLst>
          </p:nvPr>
        </p:nvGraphicFramePr>
        <p:xfrm>
          <a:off x="9401754" y="2702559"/>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p:spTree>
    <p:extLst>
      <p:ext uri="{BB962C8B-B14F-4D97-AF65-F5344CB8AC3E}">
        <p14:creationId xmlns:p14="http://schemas.microsoft.com/office/powerpoint/2010/main" val="199395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17</a:t>
            </a:fld>
            <a:endParaRPr lang="en-US" dirty="0"/>
          </a:p>
        </p:txBody>
      </p:sp>
      <p:graphicFrame>
        <p:nvGraphicFramePr>
          <p:cNvPr id="7" name="Table 7">
            <a:extLst>
              <a:ext uri="{FF2B5EF4-FFF2-40B4-BE49-F238E27FC236}">
                <a16:creationId xmlns:a16="http://schemas.microsoft.com/office/drawing/2014/main" id="{601B4839-F6FB-9CDC-F63F-9ABFEC9C8F1B}"/>
              </a:ext>
            </a:extLst>
          </p:cNvPr>
          <p:cNvGraphicFramePr>
            <a:graphicFrameLocks noGrp="1"/>
          </p:cNvGraphicFramePr>
          <p:nvPr/>
        </p:nvGraphicFramePr>
        <p:xfrm>
          <a:off x="2466324" y="2702559"/>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graphicFrame>
        <p:nvGraphicFramePr>
          <p:cNvPr id="14" name="Table 7">
            <a:extLst>
              <a:ext uri="{FF2B5EF4-FFF2-40B4-BE49-F238E27FC236}">
                <a16:creationId xmlns:a16="http://schemas.microsoft.com/office/drawing/2014/main" id="{551E5E52-9073-CDBA-8570-240849EDADFF}"/>
              </a:ext>
            </a:extLst>
          </p:cNvPr>
          <p:cNvGraphicFramePr>
            <a:graphicFrameLocks noGrp="1"/>
          </p:cNvGraphicFramePr>
          <p:nvPr/>
        </p:nvGraphicFramePr>
        <p:xfrm>
          <a:off x="9401754" y="2702559"/>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b="0" i="1" smtClean="0">
                        <a:latin typeface="Cambria Math" panose="02040503050406030204" pitchFamily="18" charset="0"/>
                      </a:rPr>
                      <m:t>𝑥</m:t>
                    </m:r>
                  </m:oMath>
                </a14:m>
                <a:r>
                  <a:rPr lang="en-CA" sz="2000" dirty="0"/>
                  <a:t> at index </a:t>
                </a:r>
                <a14:m>
                  <m:oMath xmlns:m="http://schemas.openxmlformats.org/officeDocument/2006/math">
                    <m:r>
                      <a:rPr lang="en-US" sz="2000" b="0" i="1" smtClean="0">
                        <a:latin typeface="Cambria Math" panose="02040503050406030204" pitchFamily="18" charset="0"/>
                      </a:rPr>
                      <m:t>2</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5"/>
                <a:stretch>
                  <a:fillRect l="-2959" t="-7576" b="-25758"/>
                </a:stretch>
              </a:blipFill>
            </p:spPr>
            <p:txBody>
              <a:bodyPr/>
              <a:lstStyle/>
              <a:p>
                <a:r>
                  <a:rPr lang="en-CA">
                    <a:noFill/>
                  </a:rPr>
                  <a:t> </a:t>
                </a:r>
              </a:p>
            </p:txBody>
          </p:sp>
        </mc:Fallback>
      </mc:AlternateContent>
    </p:spTree>
    <p:extLst>
      <p:ext uri="{BB962C8B-B14F-4D97-AF65-F5344CB8AC3E}">
        <p14:creationId xmlns:p14="http://schemas.microsoft.com/office/powerpoint/2010/main" val="2791564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18</a:t>
            </a:fld>
            <a:endParaRPr lang="en-US" dirty="0"/>
          </a:p>
        </p:txBody>
      </p:sp>
      <p:graphicFrame>
        <p:nvGraphicFramePr>
          <p:cNvPr id="7" name="Table 7">
            <a:extLst>
              <a:ext uri="{FF2B5EF4-FFF2-40B4-BE49-F238E27FC236}">
                <a16:creationId xmlns:a16="http://schemas.microsoft.com/office/drawing/2014/main" id="{601B4839-F6FB-9CDC-F63F-9ABFEC9C8F1B}"/>
              </a:ext>
            </a:extLst>
          </p:cNvPr>
          <p:cNvGraphicFramePr>
            <a:graphicFrameLocks noGrp="1"/>
          </p:cNvGraphicFramePr>
          <p:nvPr/>
        </p:nvGraphicFramePr>
        <p:xfrm>
          <a:off x="2466324" y="2702559"/>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graphicFrame>
        <p:nvGraphicFramePr>
          <p:cNvPr id="14" name="Table 7">
            <a:extLst>
              <a:ext uri="{FF2B5EF4-FFF2-40B4-BE49-F238E27FC236}">
                <a16:creationId xmlns:a16="http://schemas.microsoft.com/office/drawing/2014/main" id="{551E5E52-9073-CDBA-8570-240849EDADFF}"/>
              </a:ext>
            </a:extLst>
          </p:cNvPr>
          <p:cNvGraphicFramePr>
            <a:graphicFrameLocks noGrp="1"/>
          </p:cNvGraphicFramePr>
          <p:nvPr/>
        </p:nvGraphicFramePr>
        <p:xfrm>
          <a:off x="9401754" y="2702559"/>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b="0" i="1" smtClean="0">
                        <a:latin typeface="Cambria Math" panose="02040503050406030204" pitchFamily="18" charset="0"/>
                      </a:rPr>
                      <m:t>𝑥</m:t>
                    </m:r>
                  </m:oMath>
                </a14:m>
                <a:r>
                  <a:rPr lang="en-CA" sz="2000" dirty="0"/>
                  <a:t> at index </a:t>
                </a:r>
                <a14:m>
                  <m:oMath xmlns:m="http://schemas.openxmlformats.org/officeDocument/2006/math">
                    <m:r>
                      <a:rPr lang="en-US" sz="2000" b="0" i="1" smtClean="0">
                        <a:latin typeface="Cambria Math" panose="02040503050406030204" pitchFamily="18" charset="0"/>
                      </a:rPr>
                      <m:t>2</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5"/>
                <a:stretch>
                  <a:fillRect l="-2959" t="-7576"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3250723472"/>
                  </p:ext>
                </p:extLst>
              </p:nvPr>
            </p:nvGraphicFramePr>
            <p:xfrm>
              <a:off x="5934038" y="2104913"/>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3250723472"/>
                  </p:ext>
                </p:extLst>
              </p:nvPr>
            </p:nvGraphicFramePr>
            <p:xfrm>
              <a:off x="5934038" y="2104913"/>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852" t="-1639" r="-3704"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852" t="-101639" r="-3704"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852" t="-201639" r="-3704"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852" t="-301639" r="-3704"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852" t="-401639" r="-3704"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852" t="-501639" r="-3704" b="-3279"/>
                          </a:stretch>
                        </a:blipFill>
                      </a:tcPr>
                    </a:tc>
                    <a:extLst>
                      <a:ext uri="{0D108BD9-81ED-4DB2-BD59-A6C34878D82A}">
                        <a16:rowId xmlns:a16="http://schemas.microsoft.com/office/drawing/2014/main" val="2189762489"/>
                      </a:ext>
                    </a:extLst>
                  </a:tr>
                </a:tbl>
              </a:graphicData>
            </a:graphic>
          </p:graphicFrame>
        </mc:Fallback>
      </mc:AlternateContent>
    </p:spTree>
    <p:extLst>
      <p:ext uri="{BB962C8B-B14F-4D97-AF65-F5344CB8AC3E}">
        <p14:creationId xmlns:p14="http://schemas.microsoft.com/office/powerpoint/2010/main" val="2714104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7D45-F793-4E8E-9A19-FD73A6B29E6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3D5A1B4-4537-4608-9AF0-606836680235}"/>
              </a:ext>
            </a:extLst>
          </p:cNvPr>
          <p:cNvSpPr>
            <a:spLocks noGrp="1"/>
          </p:cNvSpPr>
          <p:nvPr>
            <p:ph idx="1"/>
          </p:nvPr>
        </p:nvSpPr>
        <p:spPr/>
        <p:txBody>
          <a:bodyPr>
            <a:normAutofit/>
          </a:bodyPr>
          <a:lstStyle/>
          <a:p>
            <a:r>
              <a:rPr lang="en-US" dirty="0"/>
              <a:t>Introduction</a:t>
            </a:r>
          </a:p>
          <a:p>
            <a:r>
              <a:rPr lang="en-US" dirty="0"/>
              <a:t>Sabre-BB</a:t>
            </a:r>
          </a:p>
          <a:p>
            <a:pPr lvl="1"/>
            <a:r>
              <a:rPr lang="en-US" dirty="0"/>
              <a:t>DPF verification protocol</a:t>
            </a:r>
          </a:p>
          <a:p>
            <a:r>
              <a:rPr lang="en-US" dirty="0"/>
              <a:t>Sabre-M</a:t>
            </a:r>
          </a:p>
          <a:p>
            <a:pPr lvl="1"/>
            <a:r>
              <a:rPr lang="en-US" dirty="0"/>
              <a:t>Sabre-M mailbox security</a:t>
            </a:r>
          </a:p>
          <a:p>
            <a:r>
              <a:rPr lang="en-US" dirty="0"/>
              <a:t>Conclusion</a:t>
            </a:r>
          </a:p>
          <a:p>
            <a:endParaRPr lang="en-US" dirty="0"/>
          </a:p>
        </p:txBody>
      </p:sp>
      <p:sp>
        <p:nvSpPr>
          <p:cNvPr id="4" name="Slide Number Placeholder 3">
            <a:extLst>
              <a:ext uri="{FF2B5EF4-FFF2-40B4-BE49-F238E27FC236}">
                <a16:creationId xmlns:a16="http://schemas.microsoft.com/office/drawing/2014/main" id="{5E62DD28-5BFC-4173-A922-980E8CA92D2C}"/>
              </a:ext>
            </a:extLst>
          </p:cNvPr>
          <p:cNvSpPr>
            <a:spLocks noGrp="1"/>
          </p:cNvSpPr>
          <p:nvPr>
            <p:ph type="sldNum" sz="quarter" idx="12"/>
          </p:nvPr>
        </p:nvSpPr>
        <p:spPr/>
        <p:txBody>
          <a:bodyPr/>
          <a:lstStyle/>
          <a:p>
            <a:fld id="{E8D093AF-FE35-4C6B-8FDF-9280FBC72CE0}" type="slidenum">
              <a:rPr lang="en-US" smtClean="0"/>
              <a:t>1</a:t>
            </a:fld>
            <a:endParaRPr lang="en-US" dirty="0"/>
          </a:p>
        </p:txBody>
      </p:sp>
    </p:spTree>
    <p:extLst>
      <p:ext uri="{BB962C8B-B14F-4D97-AF65-F5344CB8AC3E}">
        <p14:creationId xmlns:p14="http://schemas.microsoft.com/office/powerpoint/2010/main" val="297238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900440947"/>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900440947"/>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3004361264"/>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3004361264"/>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19</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b="0" i="1" smtClean="0">
                        <a:latin typeface="Cambria Math" panose="02040503050406030204" pitchFamily="18" charset="0"/>
                      </a:rPr>
                      <m:t>𝑥</m:t>
                    </m:r>
                  </m:oMath>
                </a14:m>
                <a:r>
                  <a:rPr lang="en-CA" sz="2000" dirty="0"/>
                  <a:t> at index </a:t>
                </a:r>
                <a14:m>
                  <m:oMath xmlns:m="http://schemas.openxmlformats.org/officeDocument/2006/math">
                    <m:r>
                      <a:rPr lang="en-US" sz="2000" b="0" i="1" smtClean="0">
                        <a:latin typeface="Cambria Math" panose="02040503050406030204" pitchFamily="18" charset="0"/>
                      </a:rPr>
                      <m:t>2</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8"/>
                <a:stretch>
                  <a:fillRect l="-2959" t="-7576"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576894920"/>
                  </p:ext>
                </p:extLst>
              </p:nvPr>
            </p:nvGraphicFramePr>
            <p:xfrm>
              <a:off x="5005461"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576894920"/>
                  </p:ext>
                </p:extLst>
              </p:nvPr>
            </p:nvGraphicFramePr>
            <p:xfrm>
              <a:off x="5005461"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2235688697"/>
                  </p:ext>
                </p:extLst>
              </p:nvPr>
            </p:nvGraphicFramePr>
            <p:xfrm>
              <a:off x="6673328"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2235688697"/>
                  </p:ext>
                </p:extLst>
              </p:nvPr>
            </p:nvGraphicFramePr>
            <p:xfrm>
              <a:off x="6673328"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Tree>
    <p:extLst>
      <p:ext uri="{BB962C8B-B14F-4D97-AF65-F5344CB8AC3E}">
        <p14:creationId xmlns:p14="http://schemas.microsoft.com/office/powerpoint/2010/main" val="129332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575532752"/>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575532752"/>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20</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b="0" i="1" smtClean="0">
                        <a:latin typeface="Cambria Math" panose="02040503050406030204" pitchFamily="18" charset="0"/>
                      </a:rPr>
                      <m:t>𝑥</m:t>
                    </m:r>
                  </m:oMath>
                </a14:m>
                <a:r>
                  <a:rPr lang="en-CA" sz="2000" dirty="0"/>
                  <a:t> at index </a:t>
                </a:r>
                <a14:m>
                  <m:oMath xmlns:m="http://schemas.openxmlformats.org/officeDocument/2006/math">
                    <m:r>
                      <a:rPr lang="en-US" sz="2000" b="0" i="1" smtClean="0">
                        <a:latin typeface="Cambria Math" panose="02040503050406030204" pitchFamily="18" charset="0"/>
                      </a:rPr>
                      <m:t>2</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7"/>
                <a:stretch>
                  <a:fillRect l="-2959" t="-7576"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2799826857"/>
                  </p:ext>
                </p:extLst>
              </p:nvPr>
            </p:nvGraphicFramePr>
            <p:xfrm>
              <a:off x="3267750" y="2715706"/>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2799826857"/>
                  </p:ext>
                </p:extLst>
              </p:nvPr>
            </p:nvGraphicFramePr>
            <p:xfrm>
              <a:off x="3267750" y="2715706"/>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2736007469"/>
                  </p:ext>
                </p:extLst>
              </p:nvPr>
            </p:nvGraphicFramePr>
            <p:xfrm>
              <a:off x="8411038" y="2723774"/>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2736007469"/>
                  </p:ext>
                </p:extLst>
              </p:nvPr>
            </p:nvGraphicFramePr>
            <p:xfrm>
              <a:off x="8411038" y="2723774"/>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BCCB4C-9E97-781D-FF77-0BEA7CAA4DF1}"/>
                  </a:ext>
                </a:extLst>
              </p:cNvPr>
              <p:cNvSpPr txBox="1"/>
              <p:nvPr/>
            </p:nvSpPr>
            <p:spPr>
              <a:xfrm>
                <a:off x="2884891" y="3615024"/>
                <a:ext cx="382860" cy="40011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m:t>
                      </m:r>
                    </m:oMath>
                  </m:oMathPara>
                </a14:m>
                <a:endParaRPr lang="en-CA" dirty="0"/>
              </a:p>
            </p:txBody>
          </p:sp>
        </mc:Choice>
        <mc:Fallback xmlns="">
          <p:sp>
            <p:nvSpPr>
              <p:cNvPr id="3" name="TextBox 2">
                <a:extLst>
                  <a:ext uri="{FF2B5EF4-FFF2-40B4-BE49-F238E27FC236}">
                    <a16:creationId xmlns:a16="http://schemas.microsoft.com/office/drawing/2014/main" id="{80BCCB4C-9E97-781D-FF77-0BEA7CAA4DF1}"/>
                  </a:ext>
                </a:extLst>
              </p:cNvPr>
              <p:cNvSpPr txBox="1">
                <a:spLocks noRot="1" noChangeAspect="1" noMove="1" noResize="1" noEditPoints="1" noAdjustHandles="1" noChangeArrowheads="1" noChangeShapeType="1" noTextEdit="1"/>
              </p:cNvSpPr>
              <p:nvPr/>
            </p:nvSpPr>
            <p:spPr>
              <a:xfrm>
                <a:off x="2884891" y="3615024"/>
                <a:ext cx="382860" cy="400110"/>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88B5663-735A-785B-4EB8-69C9F7DEACAA}"/>
                  </a:ext>
                </a:extLst>
              </p:cNvPr>
              <p:cNvSpPr txBox="1"/>
              <p:nvPr/>
            </p:nvSpPr>
            <p:spPr>
              <a:xfrm>
                <a:off x="8924249" y="3615024"/>
                <a:ext cx="382860" cy="40011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m:t>
                      </m:r>
                    </m:oMath>
                  </m:oMathPara>
                </a14:m>
                <a:endParaRPr lang="en-CA" dirty="0"/>
              </a:p>
            </p:txBody>
          </p:sp>
        </mc:Choice>
        <mc:Fallback xmlns="">
          <p:sp>
            <p:nvSpPr>
              <p:cNvPr id="21" name="TextBox 20">
                <a:extLst>
                  <a:ext uri="{FF2B5EF4-FFF2-40B4-BE49-F238E27FC236}">
                    <a16:creationId xmlns:a16="http://schemas.microsoft.com/office/drawing/2014/main" id="{888B5663-735A-785B-4EB8-69C9F7DEACAA}"/>
                  </a:ext>
                </a:extLst>
              </p:cNvPr>
              <p:cNvSpPr txBox="1">
                <a:spLocks noRot="1" noChangeAspect="1" noMove="1" noResize="1" noEditPoints="1" noAdjustHandles="1" noChangeArrowheads="1" noChangeShapeType="1" noTextEdit="1"/>
              </p:cNvSpPr>
              <p:nvPr/>
            </p:nvSpPr>
            <p:spPr>
              <a:xfrm>
                <a:off x="8924249" y="3615024"/>
                <a:ext cx="382860" cy="400110"/>
              </a:xfrm>
              <a:prstGeom prst="rect">
                <a:avLst/>
              </a:prstGeom>
              <a:blipFill>
                <a:blip r:embed="rId11"/>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270243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2201483506"/>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2201483506"/>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1628850692"/>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1628850692"/>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21</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b="0" i="1" smtClean="0">
                        <a:latin typeface="Cambria Math" panose="02040503050406030204" pitchFamily="18" charset="0"/>
                      </a:rPr>
                      <m:t>𝑥</m:t>
                    </m:r>
                  </m:oMath>
                </a14:m>
                <a:r>
                  <a:rPr lang="en-CA" sz="2000" dirty="0"/>
                  <a:t> at index </a:t>
                </a:r>
                <a14:m>
                  <m:oMath xmlns:m="http://schemas.openxmlformats.org/officeDocument/2006/math">
                    <m:r>
                      <a:rPr lang="en-US" sz="2000" b="0" i="1" smtClean="0">
                        <a:latin typeface="Cambria Math" panose="02040503050406030204" pitchFamily="18" charset="0"/>
                      </a:rPr>
                      <m:t>2</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7"/>
                <a:stretch>
                  <a:fillRect l="-2959" t="-7576" b="-25758"/>
                </a:stretch>
              </a:blipFill>
            </p:spPr>
            <p:txBody>
              <a:bodyPr/>
              <a:lstStyle/>
              <a:p>
                <a:r>
                  <a:rPr lang="en-CA">
                    <a:noFill/>
                  </a:rPr>
                  <a:t> </a:t>
                </a:r>
              </a:p>
            </p:txBody>
          </p:sp>
        </mc:Fallback>
      </mc:AlternateContent>
    </p:spTree>
    <p:extLst>
      <p:ext uri="{BB962C8B-B14F-4D97-AF65-F5344CB8AC3E}">
        <p14:creationId xmlns:p14="http://schemas.microsoft.com/office/powerpoint/2010/main" val="2712258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CE000864-5A70-EA53-1201-BC506C93AE60}"/>
                  </a:ext>
                </a:extLst>
              </p:cNvPr>
              <p:cNvGraphicFramePr>
                <a:graphicFrameLocks noGrp="1"/>
              </p:cNvGraphicFramePr>
              <p:nvPr>
                <p:extLst>
                  <p:ext uri="{D42A27DB-BD31-4B8C-83A1-F6EECF244321}">
                    <p14:modId xmlns:p14="http://schemas.microsoft.com/office/powerpoint/2010/main" val="2885501368"/>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CE000864-5A70-EA53-1201-BC506C93AE60}"/>
                  </a:ext>
                </a:extLst>
              </p:cNvPr>
              <p:cNvGraphicFramePr>
                <a:graphicFrameLocks noGrp="1"/>
              </p:cNvGraphicFramePr>
              <p:nvPr>
                <p:extLst>
                  <p:ext uri="{D42A27DB-BD31-4B8C-83A1-F6EECF244321}">
                    <p14:modId xmlns:p14="http://schemas.microsoft.com/office/powerpoint/2010/main" val="2885501368"/>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ECAD5FB9-8794-7823-9669-4B023CC57CE0}"/>
                  </a:ext>
                </a:extLst>
              </p:cNvPr>
              <p:cNvGraphicFramePr>
                <a:graphicFrameLocks noGrp="1"/>
              </p:cNvGraphicFramePr>
              <p:nvPr>
                <p:extLst>
                  <p:ext uri="{D42A27DB-BD31-4B8C-83A1-F6EECF244321}">
                    <p14:modId xmlns:p14="http://schemas.microsoft.com/office/powerpoint/2010/main" val="257351658"/>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8" name="Table 7">
                <a:extLst>
                  <a:ext uri="{FF2B5EF4-FFF2-40B4-BE49-F238E27FC236}">
                    <a16:creationId xmlns:a16="http://schemas.microsoft.com/office/drawing/2014/main" id="{ECAD5FB9-8794-7823-9669-4B023CC57CE0}"/>
                  </a:ext>
                </a:extLst>
              </p:cNvPr>
              <p:cNvGraphicFramePr>
                <a:graphicFrameLocks noGrp="1"/>
              </p:cNvGraphicFramePr>
              <p:nvPr>
                <p:extLst>
                  <p:ext uri="{D42A27DB-BD31-4B8C-83A1-F6EECF244321}">
                    <p14:modId xmlns:p14="http://schemas.microsoft.com/office/powerpoint/2010/main" val="257351658"/>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22</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9218" cy="400110"/>
              </a:xfrm>
              <a:prstGeom prst="rect">
                <a:avLst/>
              </a:prstGeom>
              <a:noFill/>
            </p:spPr>
            <p:txBody>
              <a:bodyPr wrap="none" rtlCol="0">
                <a:spAutoFit/>
              </a:bodyPr>
              <a:lstStyle/>
              <a:p>
                <a:r>
                  <a:rPr lang="en-CA" sz="2000" dirty="0"/>
                  <a:t>Write </a:t>
                </a:r>
                <a14:m>
                  <m:oMath xmlns:m="http://schemas.openxmlformats.org/officeDocument/2006/math">
                    <m:r>
                      <a:rPr lang="en-US" sz="2000" b="0" i="1" smtClean="0">
                        <a:latin typeface="Cambria Math" panose="02040503050406030204" pitchFamily="18" charset="0"/>
                      </a:rPr>
                      <m:t>𝑦</m:t>
                    </m:r>
                  </m:oMath>
                </a14:m>
                <a:r>
                  <a:rPr lang="en-CA" sz="2000" dirty="0"/>
                  <a:t> at index </a:t>
                </a:r>
                <a14:m>
                  <m:oMath xmlns:m="http://schemas.openxmlformats.org/officeDocument/2006/math">
                    <m:r>
                      <a:rPr lang="en-US" sz="2000" b="0" i="1" smtClean="0">
                        <a:latin typeface="Cambria Math" panose="02040503050406030204" pitchFamily="18" charset="0"/>
                      </a:rPr>
                      <m:t>4</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9218" cy="400110"/>
              </a:xfrm>
              <a:prstGeom prst="rect">
                <a:avLst/>
              </a:prstGeom>
              <a:blipFill>
                <a:blip r:embed="rId7"/>
                <a:stretch>
                  <a:fillRect l="-2959" t="-7576"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2062991799"/>
                  </p:ext>
                </p:extLst>
              </p:nvPr>
            </p:nvGraphicFramePr>
            <p:xfrm>
              <a:off x="5934038" y="2104913"/>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2062991799"/>
                  </p:ext>
                </p:extLst>
              </p:nvPr>
            </p:nvGraphicFramePr>
            <p:xfrm>
              <a:off x="5934038" y="2104913"/>
              <a:ext cx="323925" cy="2225040"/>
            </p:xfrm>
            <a:graphic>
              <a:graphicData uri="http://schemas.openxmlformats.org/drawingml/2006/table">
                <a:tbl>
                  <a:tblPr firstRow="1" bandRow="1">
                    <a:tableStyleId>{2D5ABB26-0587-4C30-8999-92F81FD0307C}</a:tableStyleId>
                  </a:tblPr>
                  <a:tblGrid>
                    <a:gridCol w="323925">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852" t="-1639" r="-3704"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852" t="-101639" r="-3704"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852" t="-201639" r="-3704"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852" t="-301639" r="-3704"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852" t="-401639" r="-3704"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852" t="-501639" r="-3704" b="-3279"/>
                          </a:stretch>
                        </a:blipFill>
                      </a:tcPr>
                    </a:tc>
                    <a:extLst>
                      <a:ext uri="{0D108BD9-81ED-4DB2-BD59-A6C34878D82A}">
                        <a16:rowId xmlns:a16="http://schemas.microsoft.com/office/drawing/2014/main" val="2189762489"/>
                      </a:ext>
                    </a:extLst>
                  </a:tr>
                </a:tbl>
              </a:graphicData>
            </a:graphic>
          </p:graphicFrame>
        </mc:Fallback>
      </mc:AlternateContent>
    </p:spTree>
    <p:extLst>
      <p:ext uri="{BB962C8B-B14F-4D97-AF65-F5344CB8AC3E}">
        <p14:creationId xmlns:p14="http://schemas.microsoft.com/office/powerpoint/2010/main" val="254727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2404500786"/>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2404500786"/>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4065933328"/>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4065933328"/>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23</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i="1">
                        <a:latin typeface="Cambria Math" panose="02040503050406030204" pitchFamily="18" charset="0"/>
                      </a:rPr>
                      <m:t>𝑦</m:t>
                    </m:r>
                  </m:oMath>
                </a14:m>
                <a:r>
                  <a:rPr lang="en-CA" sz="2000" dirty="0"/>
                  <a:t> at index </a:t>
                </a:r>
                <a14:m>
                  <m:oMath xmlns:m="http://schemas.openxmlformats.org/officeDocument/2006/math">
                    <m:r>
                      <a:rPr lang="en-US" sz="2000" i="1">
                        <a:latin typeface="Cambria Math" panose="02040503050406030204" pitchFamily="18" charset="0"/>
                      </a:rPr>
                      <m:t>4</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7"/>
                <a:stretch>
                  <a:fillRect l="-2959" t="-7576"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2100474232"/>
                  </p:ext>
                </p:extLst>
              </p:nvPr>
            </p:nvGraphicFramePr>
            <p:xfrm>
              <a:off x="5005461"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2100474232"/>
                  </p:ext>
                </p:extLst>
              </p:nvPr>
            </p:nvGraphicFramePr>
            <p:xfrm>
              <a:off x="5005461"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592164888"/>
                  </p:ext>
                </p:extLst>
              </p:nvPr>
            </p:nvGraphicFramePr>
            <p:xfrm>
              <a:off x="6673328"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592164888"/>
                  </p:ext>
                </p:extLst>
              </p:nvPr>
            </p:nvGraphicFramePr>
            <p:xfrm>
              <a:off x="6673328" y="211836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Tree>
    <p:extLst>
      <p:ext uri="{BB962C8B-B14F-4D97-AF65-F5344CB8AC3E}">
        <p14:creationId xmlns:p14="http://schemas.microsoft.com/office/powerpoint/2010/main" val="3936756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821654600"/>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821654600"/>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2918749732"/>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2918749732"/>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24</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B90800-EF79-F52A-0DDF-F4B34E86F135}"/>
                  </a:ext>
                </a:extLst>
              </p:cNvPr>
              <p:cNvSpPr txBox="1"/>
              <p:nvPr/>
            </p:nvSpPr>
            <p:spPr>
              <a:xfrm>
                <a:off x="5068699" y="1690688"/>
                <a:ext cx="2054601" cy="400110"/>
              </a:xfrm>
              <a:prstGeom prst="rect">
                <a:avLst/>
              </a:prstGeom>
              <a:noFill/>
            </p:spPr>
            <p:txBody>
              <a:bodyPr wrap="none" rtlCol="0">
                <a:spAutoFit/>
              </a:bodyPr>
              <a:lstStyle/>
              <a:p>
                <a:r>
                  <a:rPr lang="en-CA" sz="2000" dirty="0"/>
                  <a:t>Write </a:t>
                </a:r>
                <a14:m>
                  <m:oMath xmlns:m="http://schemas.openxmlformats.org/officeDocument/2006/math">
                    <m:r>
                      <a:rPr lang="en-US" sz="2000" i="1">
                        <a:latin typeface="Cambria Math" panose="02040503050406030204" pitchFamily="18" charset="0"/>
                      </a:rPr>
                      <m:t>𝑦</m:t>
                    </m:r>
                  </m:oMath>
                </a14:m>
                <a:r>
                  <a:rPr lang="en-CA" sz="2000" dirty="0"/>
                  <a:t> at index </a:t>
                </a:r>
                <a14:m>
                  <m:oMath xmlns:m="http://schemas.openxmlformats.org/officeDocument/2006/math">
                    <m:r>
                      <a:rPr lang="en-US" sz="2000" i="1">
                        <a:latin typeface="Cambria Math" panose="02040503050406030204" pitchFamily="18" charset="0"/>
                      </a:rPr>
                      <m:t>4</m:t>
                    </m:r>
                  </m:oMath>
                </a14:m>
                <a:endParaRPr lang="en-CA" sz="2000" dirty="0"/>
              </a:p>
            </p:txBody>
          </p:sp>
        </mc:Choice>
        <mc:Fallback xmlns="">
          <p:sp>
            <p:nvSpPr>
              <p:cNvPr id="16" name="TextBox 15">
                <a:extLst>
                  <a:ext uri="{FF2B5EF4-FFF2-40B4-BE49-F238E27FC236}">
                    <a16:creationId xmlns:a16="http://schemas.microsoft.com/office/drawing/2014/main" id="{5BB90800-EF79-F52A-0DDF-F4B34E86F135}"/>
                  </a:ext>
                </a:extLst>
              </p:cNvPr>
              <p:cNvSpPr txBox="1">
                <a:spLocks noRot="1" noChangeAspect="1" noMove="1" noResize="1" noEditPoints="1" noAdjustHandles="1" noChangeArrowheads="1" noChangeShapeType="1" noTextEdit="1"/>
              </p:cNvSpPr>
              <p:nvPr/>
            </p:nvSpPr>
            <p:spPr>
              <a:xfrm>
                <a:off x="5068699" y="1690688"/>
                <a:ext cx="2054601" cy="400110"/>
              </a:xfrm>
              <a:prstGeom prst="rect">
                <a:avLst/>
              </a:prstGeom>
              <a:blipFill>
                <a:blip r:embed="rId7"/>
                <a:stretch>
                  <a:fillRect l="-2959" t="-7576" b="-257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4041181704"/>
                  </p:ext>
                </p:extLst>
              </p:nvPr>
            </p:nvGraphicFramePr>
            <p:xfrm>
              <a:off x="3267750" y="2715706"/>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7" name="Table 7">
                <a:extLst>
                  <a:ext uri="{FF2B5EF4-FFF2-40B4-BE49-F238E27FC236}">
                    <a16:creationId xmlns:a16="http://schemas.microsoft.com/office/drawing/2014/main" id="{6CD958C1-FD83-B409-AE43-E9C34F65431B}"/>
                  </a:ext>
                </a:extLst>
              </p:cNvPr>
              <p:cNvGraphicFramePr>
                <a:graphicFrameLocks noGrp="1"/>
              </p:cNvGraphicFramePr>
              <p:nvPr>
                <p:extLst>
                  <p:ext uri="{D42A27DB-BD31-4B8C-83A1-F6EECF244321}">
                    <p14:modId xmlns:p14="http://schemas.microsoft.com/office/powerpoint/2010/main" val="4041181704"/>
                  </p:ext>
                </p:extLst>
              </p:nvPr>
            </p:nvGraphicFramePr>
            <p:xfrm>
              <a:off x="3267750" y="2715706"/>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438126764"/>
                  </p:ext>
                </p:extLst>
              </p:nvPr>
            </p:nvGraphicFramePr>
            <p:xfrm>
              <a:off x="8411038" y="2723774"/>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8" name="Table 7">
                <a:extLst>
                  <a:ext uri="{FF2B5EF4-FFF2-40B4-BE49-F238E27FC236}">
                    <a16:creationId xmlns:a16="http://schemas.microsoft.com/office/drawing/2014/main" id="{AD433842-B5E7-369B-7097-E32051923A53}"/>
                  </a:ext>
                </a:extLst>
              </p:cNvPr>
              <p:cNvGraphicFramePr>
                <a:graphicFrameLocks noGrp="1"/>
              </p:cNvGraphicFramePr>
              <p:nvPr>
                <p:extLst>
                  <p:ext uri="{D42A27DB-BD31-4B8C-83A1-F6EECF244321}">
                    <p14:modId xmlns:p14="http://schemas.microsoft.com/office/powerpoint/2010/main" val="438126764"/>
                  </p:ext>
                </p:extLst>
              </p:nvPr>
            </p:nvGraphicFramePr>
            <p:xfrm>
              <a:off x="8411038" y="2723774"/>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BCCB4C-9E97-781D-FF77-0BEA7CAA4DF1}"/>
                  </a:ext>
                </a:extLst>
              </p:cNvPr>
              <p:cNvSpPr txBox="1"/>
              <p:nvPr/>
            </p:nvSpPr>
            <p:spPr>
              <a:xfrm>
                <a:off x="2884891" y="3615024"/>
                <a:ext cx="382860" cy="40011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m:t>
                      </m:r>
                    </m:oMath>
                  </m:oMathPara>
                </a14:m>
                <a:endParaRPr lang="en-CA" dirty="0"/>
              </a:p>
            </p:txBody>
          </p:sp>
        </mc:Choice>
        <mc:Fallback xmlns="">
          <p:sp>
            <p:nvSpPr>
              <p:cNvPr id="3" name="TextBox 2">
                <a:extLst>
                  <a:ext uri="{FF2B5EF4-FFF2-40B4-BE49-F238E27FC236}">
                    <a16:creationId xmlns:a16="http://schemas.microsoft.com/office/drawing/2014/main" id="{80BCCB4C-9E97-781D-FF77-0BEA7CAA4DF1}"/>
                  </a:ext>
                </a:extLst>
              </p:cNvPr>
              <p:cNvSpPr txBox="1">
                <a:spLocks noRot="1" noChangeAspect="1" noMove="1" noResize="1" noEditPoints="1" noAdjustHandles="1" noChangeArrowheads="1" noChangeShapeType="1" noTextEdit="1"/>
              </p:cNvSpPr>
              <p:nvPr/>
            </p:nvSpPr>
            <p:spPr>
              <a:xfrm>
                <a:off x="2884891" y="3615024"/>
                <a:ext cx="382860" cy="400110"/>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88B5663-735A-785B-4EB8-69C9F7DEACAA}"/>
                  </a:ext>
                </a:extLst>
              </p:cNvPr>
              <p:cNvSpPr txBox="1"/>
              <p:nvPr/>
            </p:nvSpPr>
            <p:spPr>
              <a:xfrm>
                <a:off x="8924249" y="3615024"/>
                <a:ext cx="382860" cy="40011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m:t>
                      </m:r>
                    </m:oMath>
                  </m:oMathPara>
                </a14:m>
                <a:endParaRPr lang="en-CA" dirty="0"/>
              </a:p>
            </p:txBody>
          </p:sp>
        </mc:Choice>
        <mc:Fallback xmlns="">
          <p:sp>
            <p:nvSpPr>
              <p:cNvPr id="21" name="TextBox 20">
                <a:extLst>
                  <a:ext uri="{FF2B5EF4-FFF2-40B4-BE49-F238E27FC236}">
                    <a16:creationId xmlns:a16="http://schemas.microsoft.com/office/drawing/2014/main" id="{888B5663-735A-785B-4EB8-69C9F7DEACAA}"/>
                  </a:ext>
                </a:extLst>
              </p:cNvPr>
              <p:cNvSpPr txBox="1">
                <a:spLocks noRot="1" noChangeAspect="1" noMove="1" noResize="1" noEditPoints="1" noAdjustHandles="1" noChangeArrowheads="1" noChangeShapeType="1" noTextEdit="1"/>
              </p:cNvSpPr>
              <p:nvPr/>
            </p:nvSpPr>
            <p:spPr>
              <a:xfrm>
                <a:off x="8924249" y="3615024"/>
                <a:ext cx="382860" cy="400110"/>
              </a:xfrm>
              <a:prstGeom prst="rect">
                <a:avLst/>
              </a:prstGeom>
              <a:blipFill>
                <a:blip r:embed="rId11"/>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288950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006836213"/>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006836213"/>
                  </p:ext>
                </p:extLst>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512410163"/>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512410163"/>
                  </p:ext>
                </p:extLst>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25</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p:spTree>
    <p:extLst>
      <p:ext uri="{BB962C8B-B14F-4D97-AF65-F5344CB8AC3E}">
        <p14:creationId xmlns:p14="http://schemas.microsoft.com/office/powerpoint/2010/main" val="2021760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nvGraphicFramePr>
            <p:xfrm>
              <a:off x="930710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639" r="-3529"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101639" r="-3529"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201639" r="-3529"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301639" r="-3529"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401639" r="-3529"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76" t="-501639" r="-3529"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nvGraphicFramePr>
            <p:xfrm>
              <a:off x="2371679" y="2702559"/>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639" r="-2353"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101639" r="-2353"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201639" r="-2353"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301639" r="-2353"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401639" r="-2353"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76" t="-501639" r="-2353"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26</a:t>
            </a:fld>
            <a:endParaRPr lang="en-US" dirty="0"/>
          </a:p>
        </p:txBody>
      </p:sp>
      <p:sp>
        <p:nvSpPr>
          <p:cNvPr id="8" name="TextBox 7">
            <a:extLst>
              <a:ext uri="{FF2B5EF4-FFF2-40B4-BE49-F238E27FC236}">
                <a16:creationId xmlns:a16="http://schemas.microsoft.com/office/drawing/2014/main" id="{E692E4EB-F605-BCC2-F779-78D93D28F37C}"/>
              </a:ext>
            </a:extLst>
          </p:cNvPr>
          <p:cNvSpPr txBox="1"/>
          <p:nvPr/>
        </p:nvSpPr>
        <p:spPr>
          <a:xfrm>
            <a:off x="2185600" y="2285679"/>
            <a:ext cx="885371" cy="369332"/>
          </a:xfrm>
          <a:prstGeom prst="rect">
            <a:avLst/>
          </a:prstGeom>
          <a:noFill/>
        </p:spPr>
        <p:txBody>
          <a:bodyPr wrap="none" rtlCol="0">
            <a:spAutoFit/>
          </a:bodyPr>
          <a:lstStyle/>
          <a:p>
            <a:r>
              <a:rPr lang="en-CA" dirty="0"/>
              <a:t>Share 1</a:t>
            </a:r>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5" name="TextBox 14">
            <a:extLst>
              <a:ext uri="{FF2B5EF4-FFF2-40B4-BE49-F238E27FC236}">
                <a16:creationId xmlns:a16="http://schemas.microsoft.com/office/drawing/2014/main" id="{3BCF842D-0463-2EE3-8001-3DA94490EE43}"/>
              </a:ext>
            </a:extLst>
          </p:cNvPr>
          <p:cNvSpPr txBox="1"/>
          <p:nvPr/>
        </p:nvSpPr>
        <p:spPr>
          <a:xfrm>
            <a:off x="9121030" y="2285679"/>
            <a:ext cx="885371" cy="369332"/>
          </a:xfrm>
          <a:prstGeom prst="rect">
            <a:avLst/>
          </a:prstGeom>
          <a:noFill/>
        </p:spPr>
        <p:txBody>
          <a:bodyPr wrap="none" rtlCol="0">
            <a:spAutoFit/>
          </a:bodyPr>
          <a:lstStyle/>
          <a:p>
            <a:r>
              <a:rPr lang="en-CA" dirty="0"/>
              <a:t>Share 2</a:t>
            </a:r>
          </a:p>
        </p:txBody>
      </p:sp>
      <p:sp>
        <p:nvSpPr>
          <p:cNvPr id="16" name="TextBox 15">
            <a:extLst>
              <a:ext uri="{FF2B5EF4-FFF2-40B4-BE49-F238E27FC236}">
                <a16:creationId xmlns:a16="http://schemas.microsoft.com/office/drawing/2014/main" id="{5BB90800-EF79-F52A-0DDF-F4B34E86F135}"/>
              </a:ext>
            </a:extLst>
          </p:cNvPr>
          <p:cNvSpPr txBox="1"/>
          <p:nvPr/>
        </p:nvSpPr>
        <p:spPr>
          <a:xfrm>
            <a:off x="4674264" y="1690688"/>
            <a:ext cx="2843471" cy="400110"/>
          </a:xfrm>
          <a:prstGeom prst="rect">
            <a:avLst/>
          </a:prstGeom>
          <a:noFill/>
        </p:spPr>
        <p:txBody>
          <a:bodyPr wrap="none" rtlCol="0">
            <a:spAutoFit/>
          </a:bodyPr>
          <a:lstStyle/>
          <a:p>
            <a:r>
              <a:rPr lang="en-US" sz="2000" dirty="0"/>
              <a:t>Reconstruct the database</a:t>
            </a:r>
            <a:endParaRPr lang="en-CA" sz="2000" dirty="0"/>
          </a:p>
        </p:txBody>
      </p:sp>
    </p:spTree>
    <p:extLst>
      <p:ext uri="{BB962C8B-B14F-4D97-AF65-F5344CB8AC3E}">
        <p14:creationId xmlns:p14="http://schemas.microsoft.com/office/powerpoint/2010/main" val="410049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495955541"/>
                  </p:ext>
                </p:extLst>
              </p:nvPr>
            </p:nvGraphicFramePr>
            <p:xfrm>
              <a:off x="6393789" y="219695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1</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1495955541"/>
                  </p:ext>
                </p:extLst>
              </p:nvPr>
            </p:nvGraphicFramePr>
            <p:xfrm>
              <a:off x="6393789" y="219695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1639" r="-2326"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101639" r="-2326"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201639" r="-2326"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301639" r="-2326"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401639" r="-2326"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501639" r="-2326" b="-3279"/>
                          </a:stretch>
                        </a:blipFill>
                      </a:tcPr>
                    </a:tc>
                    <a:extLst>
                      <a:ext uri="{0D108BD9-81ED-4DB2-BD59-A6C34878D82A}">
                        <a16:rowId xmlns:a16="http://schemas.microsoft.com/office/drawing/2014/main" val="21897624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4047986474"/>
                  </p:ext>
                </p:extLst>
              </p:nvPr>
            </p:nvGraphicFramePr>
            <p:xfrm>
              <a:off x="5284996" y="219695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e>
                                  <m:sub>
                                    <m:r>
                                      <a:rPr lang="en-US" b="0" i="1" smtClean="0">
                                        <a:latin typeface="Cambria Math" panose="02040503050406030204" pitchFamily="18" charset="0"/>
                                      </a:rPr>
                                      <m:t>0</m:t>
                                    </m:r>
                                  </m:sub>
                                </m:sSub>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19" name="Table 7">
                <a:extLst>
                  <a:ext uri="{FF2B5EF4-FFF2-40B4-BE49-F238E27FC236}">
                    <a16:creationId xmlns:a16="http://schemas.microsoft.com/office/drawing/2014/main" id="{6123B494-44C6-6A81-2906-B747CEEAAF44}"/>
                  </a:ext>
                </a:extLst>
              </p:cNvPr>
              <p:cNvGraphicFramePr>
                <a:graphicFrameLocks noGrp="1"/>
              </p:cNvGraphicFramePr>
              <p:nvPr>
                <p:extLst>
                  <p:ext uri="{D42A27DB-BD31-4B8C-83A1-F6EECF244321}">
                    <p14:modId xmlns:p14="http://schemas.microsoft.com/office/powerpoint/2010/main" val="4047986474"/>
                  </p:ext>
                </p:extLst>
              </p:nvPr>
            </p:nvGraphicFramePr>
            <p:xfrm>
              <a:off x="5284996" y="219695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3" t="-1639" r="-2326"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3" t="-101639" r="-2326"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3" t="-201639" r="-2326"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3" t="-301639" r="-2326"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3" t="-401639" r="-2326"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63" t="-501639" r="-2326"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27</a:t>
            </a:fld>
            <a:endParaRPr lang="en-US" dirty="0"/>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6" name="TextBox 15">
            <a:extLst>
              <a:ext uri="{FF2B5EF4-FFF2-40B4-BE49-F238E27FC236}">
                <a16:creationId xmlns:a16="http://schemas.microsoft.com/office/drawing/2014/main" id="{5BB90800-EF79-F52A-0DDF-F4B34E86F135}"/>
              </a:ext>
            </a:extLst>
          </p:cNvPr>
          <p:cNvSpPr txBox="1"/>
          <p:nvPr/>
        </p:nvSpPr>
        <p:spPr>
          <a:xfrm>
            <a:off x="4674264" y="1690688"/>
            <a:ext cx="2843471" cy="400110"/>
          </a:xfrm>
          <a:prstGeom prst="rect">
            <a:avLst/>
          </a:prstGeom>
          <a:noFill/>
        </p:spPr>
        <p:txBody>
          <a:bodyPr wrap="none" rtlCol="0">
            <a:spAutoFit/>
          </a:bodyPr>
          <a:lstStyle/>
          <a:p>
            <a:r>
              <a:rPr lang="en-US" sz="2000" dirty="0"/>
              <a:t>Reconstruct the database</a:t>
            </a:r>
            <a:endParaRPr lang="en-CA" sz="2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4798B2D-E536-2649-E329-C2D351D5079F}"/>
                  </a:ext>
                </a:extLst>
              </p:cNvPr>
              <p:cNvSpPr txBox="1"/>
              <p:nvPr/>
            </p:nvSpPr>
            <p:spPr>
              <a:xfrm>
                <a:off x="5904569" y="3078637"/>
                <a:ext cx="38286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m:t>
                      </m:r>
                    </m:oMath>
                  </m:oMathPara>
                </a14:m>
                <a:endParaRPr lang="en-CA" sz="2000" dirty="0"/>
              </a:p>
            </p:txBody>
          </p:sp>
        </mc:Choice>
        <mc:Fallback xmlns="">
          <p:sp>
            <p:nvSpPr>
              <p:cNvPr id="14" name="TextBox 13">
                <a:extLst>
                  <a:ext uri="{FF2B5EF4-FFF2-40B4-BE49-F238E27FC236}">
                    <a16:creationId xmlns:a16="http://schemas.microsoft.com/office/drawing/2014/main" id="{24798B2D-E536-2649-E329-C2D351D5079F}"/>
                  </a:ext>
                </a:extLst>
              </p:cNvPr>
              <p:cNvSpPr txBox="1">
                <a:spLocks noRot="1" noChangeAspect="1" noMove="1" noResize="1" noEditPoints="1" noAdjustHandles="1" noChangeArrowheads="1" noChangeShapeType="1" noTextEdit="1"/>
              </p:cNvSpPr>
              <p:nvPr/>
            </p:nvSpPr>
            <p:spPr>
              <a:xfrm>
                <a:off x="5904569" y="3078637"/>
                <a:ext cx="382860" cy="461665"/>
              </a:xfrm>
              <a:prstGeom prst="rect">
                <a:avLst/>
              </a:prstGeom>
              <a:blipFill>
                <a:blip r:embed="rId7"/>
                <a:stretch>
                  <a:fillRect l="-1613" r="-9677"/>
                </a:stretch>
              </a:blipFill>
            </p:spPr>
            <p:txBody>
              <a:bodyPr/>
              <a:lstStyle/>
              <a:p>
                <a:r>
                  <a:rPr lang="en-CA">
                    <a:noFill/>
                  </a:rPr>
                  <a:t> </a:t>
                </a:r>
              </a:p>
            </p:txBody>
          </p:sp>
        </mc:Fallback>
      </mc:AlternateContent>
    </p:spTree>
    <p:extLst>
      <p:ext uri="{BB962C8B-B14F-4D97-AF65-F5344CB8AC3E}">
        <p14:creationId xmlns:p14="http://schemas.microsoft.com/office/powerpoint/2010/main" val="123968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705598310"/>
                  </p:ext>
                </p:extLst>
              </p:nvPr>
            </p:nvGraphicFramePr>
            <p:xfrm>
              <a:off x="5839394" y="219695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17076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41784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31473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07995"/>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1517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762489"/>
                      </a:ext>
                    </a:extLst>
                  </a:tr>
                </a:tbl>
              </a:graphicData>
            </a:graphic>
          </p:graphicFrame>
        </mc:Choice>
        <mc:Fallback xmlns="">
          <p:graphicFrame>
            <p:nvGraphicFramePr>
              <p:cNvPr id="20" name="Table 7">
                <a:extLst>
                  <a:ext uri="{FF2B5EF4-FFF2-40B4-BE49-F238E27FC236}">
                    <a16:creationId xmlns:a16="http://schemas.microsoft.com/office/drawing/2014/main" id="{4079094E-EF89-7833-B234-14A8ADF9898D}"/>
                  </a:ext>
                </a:extLst>
              </p:cNvPr>
              <p:cNvGraphicFramePr>
                <a:graphicFrameLocks noGrp="1"/>
              </p:cNvGraphicFramePr>
              <p:nvPr>
                <p:extLst>
                  <p:ext uri="{D42A27DB-BD31-4B8C-83A1-F6EECF244321}">
                    <p14:modId xmlns:p14="http://schemas.microsoft.com/office/powerpoint/2010/main" val="705598310"/>
                  </p:ext>
                </p:extLst>
              </p:nvPr>
            </p:nvGraphicFramePr>
            <p:xfrm>
              <a:off x="5839394" y="2196950"/>
              <a:ext cx="513212" cy="2225040"/>
            </p:xfrm>
            <a:graphic>
              <a:graphicData uri="http://schemas.openxmlformats.org/drawingml/2006/table">
                <a:tbl>
                  <a:tblPr firstRow="1" bandRow="1">
                    <a:tableStyleId>{2D5ABB26-0587-4C30-8999-92F81FD0307C}</a:tableStyleId>
                  </a:tblPr>
                  <a:tblGrid>
                    <a:gridCol w="513212">
                      <a:extLst>
                        <a:ext uri="{9D8B030D-6E8A-4147-A177-3AD203B41FA5}">
                          <a16:colId xmlns:a16="http://schemas.microsoft.com/office/drawing/2014/main" val="261861010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1639" r="-2326" b="-503279"/>
                          </a:stretch>
                        </a:blipFill>
                      </a:tcPr>
                    </a:tc>
                    <a:extLst>
                      <a:ext uri="{0D108BD9-81ED-4DB2-BD59-A6C34878D82A}">
                        <a16:rowId xmlns:a16="http://schemas.microsoft.com/office/drawing/2014/main" val="32651707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101639" r="-2326" b="-403279"/>
                          </a:stretch>
                        </a:blipFill>
                      </a:tcPr>
                    </a:tc>
                    <a:extLst>
                      <a:ext uri="{0D108BD9-81ED-4DB2-BD59-A6C34878D82A}">
                        <a16:rowId xmlns:a16="http://schemas.microsoft.com/office/drawing/2014/main" val="405341784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201639" r="-2326" b="-303279"/>
                          </a:stretch>
                        </a:blipFill>
                      </a:tcPr>
                    </a:tc>
                    <a:extLst>
                      <a:ext uri="{0D108BD9-81ED-4DB2-BD59-A6C34878D82A}">
                        <a16:rowId xmlns:a16="http://schemas.microsoft.com/office/drawing/2014/main" val="361531473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301639" r="-2326" b="-203279"/>
                          </a:stretch>
                        </a:blipFill>
                      </a:tcPr>
                    </a:tc>
                    <a:extLst>
                      <a:ext uri="{0D108BD9-81ED-4DB2-BD59-A6C34878D82A}">
                        <a16:rowId xmlns:a16="http://schemas.microsoft.com/office/drawing/2014/main" val="294640799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401639" r="-2326" b="-103279"/>
                          </a:stretch>
                        </a:blipFill>
                      </a:tcPr>
                    </a:tc>
                    <a:extLst>
                      <a:ext uri="{0D108BD9-81ED-4DB2-BD59-A6C34878D82A}">
                        <a16:rowId xmlns:a16="http://schemas.microsoft.com/office/drawing/2014/main" val="34036151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63" t="-501639" r="-2326" b="-3279"/>
                          </a:stretch>
                        </a:blipFill>
                      </a:tcPr>
                    </a:tc>
                    <a:extLst>
                      <a:ext uri="{0D108BD9-81ED-4DB2-BD59-A6C34878D82A}">
                        <a16:rowId xmlns:a16="http://schemas.microsoft.com/office/drawing/2014/main" val="2189762489"/>
                      </a:ext>
                    </a:extLst>
                  </a:tr>
                </a:tbl>
              </a:graphicData>
            </a:graphic>
          </p:graphicFrame>
        </mc:Fallback>
      </mc:AlternateContent>
      <p:sp>
        <p:nvSpPr>
          <p:cNvPr id="2" name="Title 1">
            <a:extLst>
              <a:ext uri="{FF2B5EF4-FFF2-40B4-BE49-F238E27FC236}">
                <a16:creationId xmlns:a16="http://schemas.microsoft.com/office/drawing/2014/main" id="{27ABDF9B-E777-BF51-EB46-AA8687AA6150}"/>
              </a:ext>
            </a:extLst>
          </p:cNvPr>
          <p:cNvSpPr>
            <a:spLocks noGrp="1"/>
          </p:cNvSpPr>
          <p:nvPr>
            <p:ph type="title"/>
          </p:nvPr>
        </p:nvSpPr>
        <p:spPr/>
        <p:txBody>
          <a:bodyPr/>
          <a:lstStyle/>
          <a:p>
            <a:r>
              <a:rPr lang="en-CA" dirty="0"/>
              <a:t>Additive Secret Sharing Databases</a:t>
            </a:r>
          </a:p>
        </p:txBody>
      </p:sp>
      <p:sp>
        <p:nvSpPr>
          <p:cNvPr id="4" name="Slide Number Placeholder 3">
            <a:extLst>
              <a:ext uri="{FF2B5EF4-FFF2-40B4-BE49-F238E27FC236}">
                <a16:creationId xmlns:a16="http://schemas.microsoft.com/office/drawing/2014/main" id="{8EFB2EB0-960E-66B7-88EC-3FE867EF2A5F}"/>
              </a:ext>
            </a:extLst>
          </p:cNvPr>
          <p:cNvSpPr>
            <a:spLocks noGrp="1"/>
          </p:cNvSpPr>
          <p:nvPr>
            <p:ph type="sldNum" sz="quarter" idx="12"/>
          </p:nvPr>
        </p:nvSpPr>
        <p:spPr/>
        <p:txBody>
          <a:bodyPr/>
          <a:lstStyle/>
          <a:p>
            <a:fld id="{E8D093AF-FE35-4C6B-8FDF-9280FBC72CE0}" type="slidenum">
              <a:rPr lang="en-US" smtClean="0"/>
              <a:t>28</a:t>
            </a:fld>
            <a:endParaRPr lang="en-US" dirty="0"/>
          </a:p>
        </p:txBody>
      </p:sp>
      <p:pic>
        <p:nvPicPr>
          <p:cNvPr id="10" name="Graphic 9" descr="Computer outline">
            <a:extLst>
              <a:ext uri="{FF2B5EF4-FFF2-40B4-BE49-F238E27FC236}">
                <a16:creationId xmlns:a16="http://schemas.microsoft.com/office/drawing/2014/main" id="{83D71664-BDDE-4A60-D48E-E690092108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1196" y="3429000"/>
            <a:ext cx="914400" cy="914400"/>
          </a:xfrm>
          <a:prstGeom prst="rect">
            <a:avLst/>
          </a:prstGeom>
        </p:spPr>
      </p:pic>
      <p:sp>
        <p:nvSpPr>
          <p:cNvPr id="11" name="TextBox 10">
            <a:extLst>
              <a:ext uri="{FF2B5EF4-FFF2-40B4-BE49-F238E27FC236}">
                <a16:creationId xmlns:a16="http://schemas.microsoft.com/office/drawing/2014/main" id="{8944D95E-065B-68CB-3FA9-F354CA37D385}"/>
              </a:ext>
            </a:extLst>
          </p:cNvPr>
          <p:cNvSpPr txBox="1"/>
          <p:nvPr/>
        </p:nvSpPr>
        <p:spPr>
          <a:xfrm>
            <a:off x="1250604" y="4158734"/>
            <a:ext cx="955583" cy="369332"/>
          </a:xfrm>
          <a:prstGeom prst="rect">
            <a:avLst/>
          </a:prstGeom>
          <a:noFill/>
        </p:spPr>
        <p:txBody>
          <a:bodyPr wrap="none" rtlCol="0">
            <a:spAutoFit/>
          </a:bodyPr>
          <a:lstStyle/>
          <a:p>
            <a:r>
              <a:rPr lang="en-CA" dirty="0"/>
              <a:t>Server 1</a:t>
            </a:r>
          </a:p>
        </p:txBody>
      </p:sp>
      <p:pic>
        <p:nvPicPr>
          <p:cNvPr id="12" name="Graphic 11" descr="Computer outline">
            <a:extLst>
              <a:ext uri="{FF2B5EF4-FFF2-40B4-BE49-F238E27FC236}">
                <a16:creationId xmlns:a16="http://schemas.microsoft.com/office/drawing/2014/main" id="{32833600-69DE-0A7F-8AD2-77242B9A7B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6401" y="3429000"/>
            <a:ext cx="914400" cy="914400"/>
          </a:xfrm>
          <a:prstGeom prst="rect">
            <a:avLst/>
          </a:prstGeom>
        </p:spPr>
      </p:pic>
      <p:sp>
        <p:nvSpPr>
          <p:cNvPr id="13" name="TextBox 12">
            <a:extLst>
              <a:ext uri="{FF2B5EF4-FFF2-40B4-BE49-F238E27FC236}">
                <a16:creationId xmlns:a16="http://schemas.microsoft.com/office/drawing/2014/main" id="{96CE37F9-5A97-2A03-AFD5-948287FC1BB9}"/>
              </a:ext>
            </a:extLst>
          </p:cNvPr>
          <p:cNvSpPr txBox="1"/>
          <p:nvPr/>
        </p:nvSpPr>
        <p:spPr>
          <a:xfrm>
            <a:off x="9965218" y="4158734"/>
            <a:ext cx="955583" cy="369332"/>
          </a:xfrm>
          <a:prstGeom prst="rect">
            <a:avLst/>
          </a:prstGeom>
          <a:noFill/>
        </p:spPr>
        <p:txBody>
          <a:bodyPr wrap="none" rtlCol="0">
            <a:spAutoFit/>
          </a:bodyPr>
          <a:lstStyle/>
          <a:p>
            <a:r>
              <a:rPr lang="en-CA" dirty="0"/>
              <a:t>Server 2</a:t>
            </a:r>
          </a:p>
        </p:txBody>
      </p:sp>
      <p:sp>
        <p:nvSpPr>
          <p:cNvPr id="16" name="TextBox 15">
            <a:extLst>
              <a:ext uri="{FF2B5EF4-FFF2-40B4-BE49-F238E27FC236}">
                <a16:creationId xmlns:a16="http://schemas.microsoft.com/office/drawing/2014/main" id="{5BB90800-EF79-F52A-0DDF-F4B34E86F135}"/>
              </a:ext>
            </a:extLst>
          </p:cNvPr>
          <p:cNvSpPr txBox="1"/>
          <p:nvPr/>
        </p:nvSpPr>
        <p:spPr>
          <a:xfrm>
            <a:off x="4674264" y="1690688"/>
            <a:ext cx="2843471" cy="400110"/>
          </a:xfrm>
          <a:prstGeom prst="rect">
            <a:avLst/>
          </a:prstGeom>
          <a:noFill/>
        </p:spPr>
        <p:txBody>
          <a:bodyPr wrap="none" rtlCol="0">
            <a:spAutoFit/>
          </a:bodyPr>
          <a:lstStyle/>
          <a:p>
            <a:r>
              <a:rPr lang="en-US" sz="2000" dirty="0"/>
              <a:t>Reconstruct the database</a:t>
            </a:r>
            <a:endParaRPr lang="en-CA" sz="2000" dirty="0"/>
          </a:p>
        </p:txBody>
      </p:sp>
    </p:spTree>
    <p:extLst>
      <p:ext uri="{BB962C8B-B14F-4D97-AF65-F5344CB8AC3E}">
        <p14:creationId xmlns:p14="http://schemas.microsoft.com/office/powerpoint/2010/main" val="226942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197A-7CBC-41FF-BB0E-EB330B1D898A}"/>
              </a:ext>
            </a:extLst>
          </p:cNvPr>
          <p:cNvSpPr>
            <a:spLocks noGrp="1"/>
          </p:cNvSpPr>
          <p:nvPr>
            <p:ph type="title"/>
          </p:nvPr>
        </p:nvSpPr>
        <p:spPr/>
        <p:txBody>
          <a:bodyPr/>
          <a:lstStyle/>
          <a:p>
            <a:r>
              <a:rPr lang="en-US" dirty="0"/>
              <a:t>Sender-Anonymous Messaging (SAM)</a:t>
            </a:r>
          </a:p>
        </p:txBody>
      </p:sp>
      <p:sp>
        <p:nvSpPr>
          <p:cNvPr id="3" name="Content Placeholder 2">
            <a:extLst>
              <a:ext uri="{FF2B5EF4-FFF2-40B4-BE49-F238E27FC236}">
                <a16:creationId xmlns:a16="http://schemas.microsoft.com/office/drawing/2014/main" id="{68B8CE6E-6B31-452E-B642-A39A3447927E}"/>
              </a:ext>
            </a:extLst>
          </p:cNvPr>
          <p:cNvSpPr>
            <a:spLocks noGrp="1"/>
          </p:cNvSpPr>
          <p:nvPr>
            <p:ph idx="1"/>
          </p:nvPr>
        </p:nvSpPr>
        <p:spPr>
          <a:xfrm>
            <a:off x="838200" y="1825625"/>
            <a:ext cx="6435903" cy="4351338"/>
          </a:xfrm>
        </p:spPr>
        <p:txBody>
          <a:bodyPr/>
          <a:lstStyle/>
          <a:p>
            <a:r>
              <a:rPr lang="en-US" dirty="0"/>
              <a:t>Sender-anonymous bulletin board model</a:t>
            </a:r>
          </a:p>
          <a:p>
            <a:r>
              <a:rPr lang="en-US" dirty="0"/>
              <a:t>Sender-anonymous mailbox model</a:t>
            </a:r>
          </a:p>
        </p:txBody>
      </p:sp>
      <p:pic>
        <p:nvPicPr>
          <p:cNvPr id="5" name="Graphic 4" descr="Envelope outline">
            <a:extLst>
              <a:ext uri="{FF2B5EF4-FFF2-40B4-BE49-F238E27FC236}">
                <a16:creationId xmlns:a16="http://schemas.microsoft.com/office/drawing/2014/main" id="{A59FB285-91C3-4335-A9E8-9B4DB3F476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4103" y="1225193"/>
            <a:ext cx="3789452" cy="3789452"/>
          </a:xfrm>
          <a:prstGeom prst="rect">
            <a:avLst/>
          </a:prstGeom>
        </p:spPr>
      </p:pic>
      <p:pic>
        <p:nvPicPr>
          <p:cNvPr id="9" name="Graphic 8" descr="Question Mark with solid fill">
            <a:extLst>
              <a:ext uri="{FF2B5EF4-FFF2-40B4-BE49-F238E27FC236}">
                <a16:creationId xmlns:a16="http://schemas.microsoft.com/office/drawing/2014/main" id="{1DC43B04-C6F8-479A-B319-DC40672922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1629" y="2205519"/>
            <a:ext cx="914400" cy="914400"/>
          </a:xfrm>
          <a:prstGeom prst="rect">
            <a:avLst/>
          </a:prstGeom>
        </p:spPr>
      </p:pic>
      <p:sp>
        <p:nvSpPr>
          <p:cNvPr id="4" name="Slide Number Placeholder 3">
            <a:extLst>
              <a:ext uri="{FF2B5EF4-FFF2-40B4-BE49-F238E27FC236}">
                <a16:creationId xmlns:a16="http://schemas.microsoft.com/office/drawing/2014/main" id="{5BEADB10-054A-4A62-90E4-5C73C7A8A64C}"/>
              </a:ext>
            </a:extLst>
          </p:cNvPr>
          <p:cNvSpPr>
            <a:spLocks noGrp="1"/>
          </p:cNvSpPr>
          <p:nvPr>
            <p:ph type="sldNum" sz="quarter" idx="12"/>
          </p:nvPr>
        </p:nvSpPr>
        <p:spPr/>
        <p:txBody>
          <a:bodyPr/>
          <a:lstStyle/>
          <a:p>
            <a:fld id="{E8D093AF-FE35-4C6B-8FDF-9280FBC72CE0}" type="slidenum">
              <a:rPr lang="en-US" smtClean="0"/>
              <a:t>2</a:t>
            </a:fld>
            <a:endParaRPr lang="en-US" dirty="0"/>
          </a:p>
        </p:txBody>
      </p:sp>
    </p:spTree>
    <p:extLst>
      <p:ext uri="{BB962C8B-B14F-4D97-AF65-F5344CB8AC3E}">
        <p14:creationId xmlns:p14="http://schemas.microsoft.com/office/powerpoint/2010/main" val="28695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8970-39E5-4893-9318-9113BE4F9B3D}"/>
              </a:ext>
            </a:extLst>
          </p:cNvPr>
          <p:cNvSpPr>
            <a:spLocks noGrp="1"/>
          </p:cNvSpPr>
          <p:nvPr>
            <p:ph type="title"/>
          </p:nvPr>
        </p:nvSpPr>
        <p:spPr/>
        <p:txBody>
          <a:bodyPr/>
          <a:lstStyle/>
          <a:p>
            <a:r>
              <a:rPr lang="en-US" dirty="0"/>
              <a:t>Point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004BC2-AFDB-4204-A0C3-81A8D4D3CAF5}"/>
                  </a:ext>
                </a:extLst>
              </p:cNvPr>
              <p:cNvSpPr>
                <a:spLocks noGrp="1"/>
              </p:cNvSpPr>
              <p:nvPr>
                <p:ph idx="1"/>
              </p:nvPr>
            </p:nvSpPr>
            <p:spPr>
              <a:xfrm>
                <a:off x="838200" y="3914453"/>
                <a:ext cx="10515600" cy="2262509"/>
              </a:xfrm>
            </p:spPr>
            <p:txBody>
              <a:bodyPr>
                <a:normAutofit lnSpcReduction="10000"/>
              </a:bodyPr>
              <a:lstStyle/>
              <a:p>
                <a:r>
                  <a:rPr lang="en-US" dirty="0"/>
                  <a:t>A point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sub>
                    </m:sSub>
                  </m:oMath>
                </a14:m>
                <a:endParaRPr lang="en-US" b="0" i="1" dirty="0">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=0</m:t>
                    </m:r>
                  </m:oMath>
                </a14:m>
                <a:r>
                  <a:rPr lang="en-US" dirty="0"/>
                  <a:t>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a:p>
              <a:p>
                <a:r>
                  <a:rPr lang="en-US" dirty="0"/>
                  <a:t>1-nodes and 0-nodes</a:t>
                </a:r>
              </a:p>
              <a:p>
                <a:r>
                  <a:rPr lang="en-US" dirty="0"/>
                  <a:t>1-path leading to the distinguished point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3" name="Content Placeholder 2">
                <a:extLst>
                  <a:ext uri="{FF2B5EF4-FFF2-40B4-BE49-F238E27FC236}">
                    <a16:creationId xmlns:a16="http://schemas.microsoft.com/office/drawing/2014/main" id="{A2004BC2-AFDB-4204-A0C3-81A8D4D3CAF5}"/>
                  </a:ext>
                </a:extLst>
              </p:cNvPr>
              <p:cNvSpPr>
                <a:spLocks noGrp="1" noRot="1" noChangeAspect="1" noMove="1" noResize="1" noEditPoints="1" noAdjustHandles="1" noChangeArrowheads="1" noChangeShapeType="1" noTextEdit="1"/>
              </p:cNvSpPr>
              <p:nvPr>
                <p:ph idx="1"/>
              </p:nvPr>
            </p:nvSpPr>
            <p:spPr>
              <a:xfrm>
                <a:off x="838200" y="3914453"/>
                <a:ext cx="10515600" cy="2262509"/>
              </a:xfrm>
              <a:blipFill>
                <a:blip r:embed="rId4"/>
                <a:stretch>
                  <a:fillRect l="-1043" t="-5391" b="-35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2E1BBFE-1F38-4781-9704-E2A4C07ECE30}"/>
              </a:ext>
            </a:extLst>
          </p:cNvPr>
          <p:cNvPicPr>
            <a:picLocks noChangeAspect="1"/>
          </p:cNvPicPr>
          <p:nvPr/>
        </p:nvPicPr>
        <p:blipFill rotWithShape="1">
          <a:blip r:embed="rId5">
            <a:extLst>
              <a:ext uri="{28A0092B-C50C-407E-A947-70E740481C1C}">
                <a14:useLocalDpi xmlns:a14="http://schemas.microsoft.com/office/drawing/2010/main" val="0"/>
              </a:ext>
            </a:extLst>
          </a:blip>
          <a:srcRect l="36019" t="7195" r="37409" b="79389"/>
          <a:stretch/>
        </p:blipFill>
        <p:spPr>
          <a:xfrm>
            <a:off x="4187585" y="1344706"/>
            <a:ext cx="3816830" cy="2569747"/>
          </a:xfrm>
          <a:prstGeom prst="rect">
            <a:avLst/>
          </a:prstGeom>
        </p:spPr>
      </p:pic>
      <p:sp>
        <p:nvSpPr>
          <p:cNvPr id="4" name="Slide Number Placeholder 3">
            <a:extLst>
              <a:ext uri="{FF2B5EF4-FFF2-40B4-BE49-F238E27FC236}">
                <a16:creationId xmlns:a16="http://schemas.microsoft.com/office/drawing/2014/main" id="{21735D17-36EF-4517-8140-047F55DBB6C8}"/>
              </a:ext>
            </a:extLst>
          </p:cNvPr>
          <p:cNvSpPr>
            <a:spLocks noGrp="1"/>
          </p:cNvSpPr>
          <p:nvPr>
            <p:ph type="sldNum" sz="quarter" idx="12"/>
          </p:nvPr>
        </p:nvSpPr>
        <p:spPr/>
        <p:txBody>
          <a:bodyPr/>
          <a:lstStyle/>
          <a:p>
            <a:fld id="{E8D093AF-FE35-4C6B-8FDF-9280FBC72CE0}" type="slidenum">
              <a:rPr lang="en-US" smtClean="0"/>
              <a:t>29</a:t>
            </a:fld>
            <a:endParaRPr lang="en-US" dirty="0"/>
          </a:p>
        </p:txBody>
      </p:sp>
    </p:spTree>
    <p:extLst>
      <p:ext uri="{BB962C8B-B14F-4D97-AF65-F5344CB8AC3E}">
        <p14:creationId xmlns:p14="http://schemas.microsoft.com/office/powerpoint/2010/main" val="1041413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584CA4-E82C-400D-937E-86D0DB81E7DC}"/>
              </a:ext>
            </a:extLst>
          </p:cNvPr>
          <p:cNvPicPr>
            <a:picLocks noChangeAspect="1"/>
          </p:cNvPicPr>
          <p:nvPr/>
        </p:nvPicPr>
        <p:blipFill rotWithShape="1">
          <a:blip r:embed="rId3">
            <a:extLst>
              <a:ext uri="{28A0092B-C50C-407E-A947-70E740481C1C}">
                <a14:useLocalDpi xmlns:a14="http://schemas.microsoft.com/office/drawing/2010/main" val="0"/>
              </a:ext>
            </a:extLst>
          </a:blip>
          <a:srcRect l="26537" t="-1" r="48233" b="-1616"/>
          <a:stretch/>
        </p:blipFill>
        <p:spPr>
          <a:xfrm>
            <a:off x="6162754" y="1459912"/>
            <a:ext cx="3826308" cy="4166337"/>
          </a:xfrm>
          <a:prstGeom prst="rect">
            <a:avLst/>
          </a:prstGeom>
        </p:spPr>
      </p:pic>
      <p:sp>
        <p:nvSpPr>
          <p:cNvPr id="2" name="Title 1">
            <a:extLst>
              <a:ext uri="{FF2B5EF4-FFF2-40B4-BE49-F238E27FC236}">
                <a16:creationId xmlns:a16="http://schemas.microsoft.com/office/drawing/2014/main" id="{4BA38970-39E5-4893-9318-9113BE4F9B3D}"/>
              </a:ext>
            </a:extLst>
          </p:cNvPr>
          <p:cNvSpPr>
            <a:spLocks noGrp="1"/>
          </p:cNvSpPr>
          <p:nvPr>
            <p:ph type="title"/>
          </p:nvPr>
        </p:nvSpPr>
        <p:spPr/>
        <p:txBody>
          <a:bodyPr/>
          <a:lstStyle/>
          <a:p>
            <a:r>
              <a:rPr lang="en-US" dirty="0"/>
              <a:t>Distributed Point Functions (DPFs)</a:t>
            </a:r>
          </a:p>
        </p:txBody>
      </p:sp>
      <p:pic>
        <p:nvPicPr>
          <p:cNvPr id="12" name="Picture 11">
            <a:extLst>
              <a:ext uri="{FF2B5EF4-FFF2-40B4-BE49-F238E27FC236}">
                <a16:creationId xmlns:a16="http://schemas.microsoft.com/office/drawing/2014/main" id="{58D1C9F2-5B47-490E-98FB-18F663DA81A5}"/>
              </a:ext>
            </a:extLst>
          </p:cNvPr>
          <p:cNvPicPr>
            <a:picLocks noChangeAspect="1"/>
          </p:cNvPicPr>
          <p:nvPr/>
        </p:nvPicPr>
        <p:blipFill rotWithShape="1">
          <a:blip r:embed="rId3">
            <a:extLst>
              <a:ext uri="{28A0092B-C50C-407E-A947-70E740481C1C}">
                <a14:useLocalDpi xmlns:a14="http://schemas.microsoft.com/office/drawing/2010/main" val="0"/>
              </a:ext>
            </a:extLst>
          </a:blip>
          <a:srcRect l="-564" t="-143" r="75334" b="-1474"/>
          <a:stretch/>
        </p:blipFill>
        <p:spPr>
          <a:xfrm>
            <a:off x="1306640" y="1459912"/>
            <a:ext cx="3826308" cy="4166337"/>
          </a:xfrm>
          <a:prstGeom prst="rect">
            <a:avLst/>
          </a:prstGeom>
        </p:spPr>
      </p:pic>
      <p:sp>
        <p:nvSpPr>
          <p:cNvPr id="3" name="Slide Number Placeholder 2">
            <a:extLst>
              <a:ext uri="{FF2B5EF4-FFF2-40B4-BE49-F238E27FC236}">
                <a16:creationId xmlns:a16="http://schemas.microsoft.com/office/drawing/2014/main" id="{A2CE7E88-9EF1-443A-8967-C992CA0F8C10}"/>
              </a:ext>
            </a:extLst>
          </p:cNvPr>
          <p:cNvSpPr>
            <a:spLocks noGrp="1"/>
          </p:cNvSpPr>
          <p:nvPr>
            <p:ph type="sldNum" sz="quarter" idx="12"/>
          </p:nvPr>
        </p:nvSpPr>
        <p:spPr/>
        <p:txBody>
          <a:bodyPr/>
          <a:lstStyle/>
          <a:p>
            <a:fld id="{E8D093AF-FE35-4C6B-8FDF-9280FBC72CE0}" type="slidenum">
              <a:rPr lang="en-US" smtClean="0"/>
              <a:t>30</a:t>
            </a:fld>
            <a:endParaRPr lang="en-US" dirty="0"/>
          </a:p>
        </p:txBody>
      </p:sp>
      <p:sp>
        <p:nvSpPr>
          <p:cNvPr id="4" name="Rectangle 3">
            <a:extLst>
              <a:ext uri="{FF2B5EF4-FFF2-40B4-BE49-F238E27FC236}">
                <a16:creationId xmlns:a16="http://schemas.microsoft.com/office/drawing/2014/main" id="{4AC1044D-858D-46BE-91C1-DC145A0F4486}"/>
              </a:ext>
            </a:extLst>
          </p:cNvPr>
          <p:cNvSpPr/>
          <p:nvPr/>
        </p:nvSpPr>
        <p:spPr>
          <a:xfrm>
            <a:off x="4718967" y="2754116"/>
            <a:ext cx="615394" cy="634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endParaRPr>
          </a:p>
        </p:txBody>
      </p:sp>
      <p:sp>
        <p:nvSpPr>
          <p:cNvPr id="8" name="Rectangle 7">
            <a:extLst>
              <a:ext uri="{FF2B5EF4-FFF2-40B4-BE49-F238E27FC236}">
                <a16:creationId xmlns:a16="http://schemas.microsoft.com/office/drawing/2014/main" id="{8EF64D2D-A11F-4415-9EB3-1E68E0BD35DC}"/>
              </a:ext>
            </a:extLst>
          </p:cNvPr>
          <p:cNvSpPr/>
          <p:nvPr/>
        </p:nvSpPr>
        <p:spPr>
          <a:xfrm>
            <a:off x="9674503" y="2706417"/>
            <a:ext cx="615394" cy="634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endParaRPr>
          </a:p>
        </p:txBody>
      </p:sp>
      <p:sp>
        <p:nvSpPr>
          <p:cNvPr id="9" name="TextBox 8">
            <a:extLst>
              <a:ext uri="{FF2B5EF4-FFF2-40B4-BE49-F238E27FC236}">
                <a16:creationId xmlns:a16="http://schemas.microsoft.com/office/drawing/2014/main" id="{51B342CF-698D-E804-6B3A-21647678710A}"/>
              </a:ext>
            </a:extLst>
          </p:cNvPr>
          <p:cNvSpPr txBox="1"/>
          <p:nvPr/>
        </p:nvSpPr>
        <p:spPr>
          <a:xfrm>
            <a:off x="3056964" y="5710019"/>
            <a:ext cx="6078071" cy="646331"/>
          </a:xfrm>
          <a:prstGeom prst="rect">
            <a:avLst/>
          </a:prstGeom>
          <a:noFill/>
        </p:spPr>
        <p:txBody>
          <a:bodyPr wrap="square" rtlCol="0">
            <a:spAutoFit/>
          </a:bodyPr>
          <a:lstStyle/>
          <a:p>
            <a:pPr marL="914400">
              <a:buNone/>
            </a:pPr>
            <a:r>
              <a:rPr lang="en-US" sz="1200" dirty="0" err="1"/>
              <a:t>Elette</a:t>
            </a:r>
            <a:r>
              <a:rPr lang="en-US" sz="1200" dirty="0"/>
              <a:t> Boyle, Niv Gilboa, and Yuval </a:t>
            </a:r>
            <a:r>
              <a:rPr lang="en-US" sz="1200" dirty="0" err="1"/>
              <a:t>Ishai</a:t>
            </a:r>
            <a:r>
              <a:rPr lang="en-US" sz="1200" dirty="0"/>
              <a:t>. Function secret sharing: Improvements and extensions. In </a:t>
            </a:r>
            <a:r>
              <a:rPr lang="en-US" sz="1200" i="1" dirty="0"/>
              <a:t>Proceedings of CCS 2016</a:t>
            </a:r>
            <a:r>
              <a:rPr lang="en-US" sz="1200" dirty="0"/>
              <a:t>, pages 1292–1303, Vienna, Austria (Oct. 2016).</a:t>
            </a:r>
          </a:p>
        </p:txBody>
      </p:sp>
    </p:spTree>
    <p:extLst>
      <p:ext uri="{BB962C8B-B14F-4D97-AF65-F5344CB8AC3E}">
        <p14:creationId xmlns:p14="http://schemas.microsoft.com/office/powerpoint/2010/main" val="1854441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8970-39E5-4893-9318-9113BE4F9B3D}"/>
              </a:ext>
            </a:extLst>
          </p:cNvPr>
          <p:cNvSpPr>
            <a:spLocks noGrp="1"/>
          </p:cNvSpPr>
          <p:nvPr>
            <p:ph type="title"/>
          </p:nvPr>
        </p:nvSpPr>
        <p:spPr/>
        <p:txBody>
          <a:bodyPr/>
          <a:lstStyle/>
          <a:p>
            <a:r>
              <a:rPr lang="en-US" dirty="0"/>
              <a:t>Distributed Point Functions (DPFs)</a:t>
            </a:r>
          </a:p>
        </p:txBody>
      </p:sp>
      <p:pic>
        <p:nvPicPr>
          <p:cNvPr id="5" name="Picture 4">
            <a:extLst>
              <a:ext uri="{FF2B5EF4-FFF2-40B4-BE49-F238E27FC236}">
                <a16:creationId xmlns:a16="http://schemas.microsoft.com/office/drawing/2014/main" id="{52E1BBFE-1F38-4781-9704-E2A4C07ECE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895" y="1839148"/>
            <a:ext cx="11762210" cy="3179704"/>
          </a:xfrm>
          <a:prstGeom prst="rect">
            <a:avLst/>
          </a:prstGeom>
        </p:spPr>
      </p:pic>
      <p:sp>
        <p:nvSpPr>
          <p:cNvPr id="3" name="Slide Number Placeholder 2">
            <a:extLst>
              <a:ext uri="{FF2B5EF4-FFF2-40B4-BE49-F238E27FC236}">
                <a16:creationId xmlns:a16="http://schemas.microsoft.com/office/drawing/2014/main" id="{CDD6C4C2-B2FE-4ED1-8ED4-6302FFC38A0B}"/>
              </a:ext>
            </a:extLst>
          </p:cNvPr>
          <p:cNvSpPr>
            <a:spLocks noGrp="1"/>
          </p:cNvSpPr>
          <p:nvPr>
            <p:ph type="sldNum" sz="quarter" idx="12"/>
          </p:nvPr>
        </p:nvSpPr>
        <p:spPr/>
        <p:txBody>
          <a:bodyPr/>
          <a:lstStyle/>
          <a:p>
            <a:fld id="{E8D093AF-FE35-4C6B-8FDF-9280FBC72CE0}" type="slidenum">
              <a:rPr lang="en-US" smtClean="0"/>
              <a:t>31</a:t>
            </a:fld>
            <a:endParaRPr lang="en-US" dirty="0"/>
          </a:p>
        </p:txBody>
      </p:sp>
      <p:sp>
        <p:nvSpPr>
          <p:cNvPr id="6" name="TextBox 5">
            <a:extLst>
              <a:ext uri="{FF2B5EF4-FFF2-40B4-BE49-F238E27FC236}">
                <a16:creationId xmlns:a16="http://schemas.microsoft.com/office/drawing/2014/main" id="{F56C8C66-7CFB-2519-0C29-6A0C2BAC1E89}"/>
              </a:ext>
            </a:extLst>
          </p:cNvPr>
          <p:cNvSpPr txBox="1"/>
          <p:nvPr/>
        </p:nvSpPr>
        <p:spPr>
          <a:xfrm>
            <a:off x="3056964" y="5710019"/>
            <a:ext cx="6078071" cy="646331"/>
          </a:xfrm>
          <a:prstGeom prst="rect">
            <a:avLst/>
          </a:prstGeom>
          <a:noFill/>
        </p:spPr>
        <p:txBody>
          <a:bodyPr wrap="square" rtlCol="0">
            <a:spAutoFit/>
          </a:bodyPr>
          <a:lstStyle/>
          <a:p>
            <a:pPr marL="914400">
              <a:buNone/>
            </a:pPr>
            <a:r>
              <a:rPr lang="en-US" sz="1200" dirty="0" err="1"/>
              <a:t>Elette</a:t>
            </a:r>
            <a:r>
              <a:rPr lang="en-US" sz="1200" dirty="0"/>
              <a:t> Boyle, Niv Gilboa, and Yuval </a:t>
            </a:r>
            <a:r>
              <a:rPr lang="en-US" sz="1200" dirty="0" err="1"/>
              <a:t>Ishai</a:t>
            </a:r>
            <a:r>
              <a:rPr lang="en-US" sz="1200" dirty="0"/>
              <a:t>. Function secret sharing: Improvements and extensions. In </a:t>
            </a:r>
            <a:r>
              <a:rPr lang="en-US" sz="1200" i="1" dirty="0"/>
              <a:t>Proceedings of CCS 2016</a:t>
            </a:r>
            <a:r>
              <a:rPr lang="en-US" sz="1200" dirty="0"/>
              <a:t>, pages 1292–1303, Vienna, Austria (Oct. 2016).</a:t>
            </a:r>
          </a:p>
        </p:txBody>
      </p:sp>
    </p:spTree>
    <p:extLst>
      <p:ext uri="{BB962C8B-B14F-4D97-AF65-F5344CB8AC3E}">
        <p14:creationId xmlns:p14="http://schemas.microsoft.com/office/powerpoint/2010/main" val="253591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E000-3C64-4853-997A-A09FEC43B403}"/>
              </a:ext>
            </a:extLst>
          </p:cNvPr>
          <p:cNvSpPr>
            <a:spLocks noGrp="1"/>
          </p:cNvSpPr>
          <p:nvPr>
            <p:ph type="title"/>
          </p:nvPr>
        </p:nvSpPr>
        <p:spPr/>
        <p:txBody>
          <a:bodyPr/>
          <a:lstStyle/>
          <a:p>
            <a:r>
              <a:rPr lang="en-US" dirty="0"/>
              <a:t>Riposte</a:t>
            </a:r>
          </a:p>
        </p:txBody>
      </p:sp>
      <p:sp>
        <p:nvSpPr>
          <p:cNvPr id="3" name="Content Placeholder 2">
            <a:extLst>
              <a:ext uri="{FF2B5EF4-FFF2-40B4-BE49-F238E27FC236}">
                <a16:creationId xmlns:a16="http://schemas.microsoft.com/office/drawing/2014/main" id="{1314B91F-0405-4BEF-9D85-148F60DC2F38}"/>
              </a:ext>
            </a:extLst>
          </p:cNvPr>
          <p:cNvSpPr>
            <a:spLocks noGrp="1"/>
          </p:cNvSpPr>
          <p:nvPr>
            <p:ph idx="1"/>
          </p:nvPr>
        </p:nvSpPr>
        <p:spPr>
          <a:xfrm>
            <a:off x="838200" y="1825625"/>
            <a:ext cx="6488017" cy="4351338"/>
          </a:xfrm>
        </p:spPr>
        <p:txBody>
          <a:bodyPr/>
          <a:lstStyle/>
          <a:p>
            <a:r>
              <a:rPr lang="en-US" dirty="0"/>
              <a:t>Sender-anonymous bulletin board model</a:t>
            </a:r>
          </a:p>
          <a:p>
            <a:r>
              <a:rPr lang="en-US" dirty="0"/>
              <a:t>Uses DPFs to write to randomly selected buckets</a:t>
            </a:r>
          </a:p>
          <a:p>
            <a:endParaRPr lang="en-US" dirty="0"/>
          </a:p>
        </p:txBody>
      </p:sp>
      <p:sp>
        <p:nvSpPr>
          <p:cNvPr id="4" name="Slide Number Placeholder 3">
            <a:extLst>
              <a:ext uri="{FF2B5EF4-FFF2-40B4-BE49-F238E27FC236}">
                <a16:creationId xmlns:a16="http://schemas.microsoft.com/office/drawing/2014/main" id="{F383F2EF-8D04-4161-8B8C-55B6D0D077F9}"/>
              </a:ext>
            </a:extLst>
          </p:cNvPr>
          <p:cNvSpPr>
            <a:spLocks noGrp="1"/>
          </p:cNvSpPr>
          <p:nvPr>
            <p:ph type="sldNum" sz="quarter" idx="12"/>
          </p:nvPr>
        </p:nvSpPr>
        <p:spPr/>
        <p:txBody>
          <a:bodyPr/>
          <a:lstStyle/>
          <a:p>
            <a:fld id="{E8D093AF-FE35-4C6B-8FDF-9280FBC72CE0}" type="slidenum">
              <a:rPr lang="en-US" smtClean="0"/>
              <a:t>32</a:t>
            </a:fld>
            <a:endParaRPr lang="en-US" dirty="0"/>
          </a:p>
        </p:txBody>
      </p:sp>
      <p:pic>
        <p:nvPicPr>
          <p:cNvPr id="9" name="Picture 8" descr="Diagram&#10;&#10;Description automatically generated">
            <a:extLst>
              <a:ext uri="{FF2B5EF4-FFF2-40B4-BE49-F238E27FC236}">
                <a16:creationId xmlns:a16="http://schemas.microsoft.com/office/drawing/2014/main" id="{78F1196B-6CEB-43A3-B319-DAF4F2BEA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718" y="800697"/>
            <a:ext cx="3634440" cy="2049856"/>
          </a:xfrm>
          <a:prstGeom prst="rect">
            <a:avLst/>
          </a:prstGeom>
        </p:spPr>
      </p:pic>
      <p:pic>
        <p:nvPicPr>
          <p:cNvPr id="11" name="Picture 10" descr="A picture containing rectangle&#10;&#10;Description automatically generated">
            <a:extLst>
              <a:ext uri="{FF2B5EF4-FFF2-40B4-BE49-F238E27FC236}">
                <a16:creationId xmlns:a16="http://schemas.microsoft.com/office/drawing/2014/main" id="{0F3F5A9D-CF0D-4F60-8A4E-A8065BD9C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720" y="3016251"/>
            <a:ext cx="2866436" cy="1807231"/>
          </a:xfrm>
          <a:prstGeom prst="rect">
            <a:avLst/>
          </a:prstGeom>
        </p:spPr>
      </p:pic>
      <p:sp>
        <p:nvSpPr>
          <p:cNvPr id="5" name="TextBox 4">
            <a:extLst>
              <a:ext uri="{FF2B5EF4-FFF2-40B4-BE49-F238E27FC236}">
                <a16:creationId xmlns:a16="http://schemas.microsoft.com/office/drawing/2014/main" id="{D5642964-AE26-41F8-8734-718D8574AA17}"/>
              </a:ext>
            </a:extLst>
          </p:cNvPr>
          <p:cNvSpPr txBox="1"/>
          <p:nvPr/>
        </p:nvSpPr>
        <p:spPr>
          <a:xfrm>
            <a:off x="3063801" y="5846544"/>
            <a:ext cx="6064398" cy="646331"/>
          </a:xfrm>
          <a:prstGeom prst="rect">
            <a:avLst/>
          </a:prstGeom>
          <a:noFill/>
        </p:spPr>
        <p:txBody>
          <a:bodyPr wrap="square" rtlCol="0">
            <a:spAutoFit/>
          </a:bodyPr>
          <a:lstStyle/>
          <a:p>
            <a:pPr marL="914400">
              <a:buNone/>
            </a:pPr>
            <a:r>
              <a:rPr lang="en-US" sz="1200" dirty="0"/>
              <a:t>Henry Corrigan-Gibbs, Dan </a:t>
            </a:r>
            <a:r>
              <a:rPr lang="en-US" sz="1200" dirty="0" err="1"/>
              <a:t>Boneh</a:t>
            </a:r>
            <a:r>
              <a:rPr lang="en-US" sz="1200" dirty="0"/>
              <a:t>, and David </a:t>
            </a:r>
            <a:r>
              <a:rPr lang="en-US" sz="1200" dirty="0" err="1"/>
              <a:t>Mazières</a:t>
            </a:r>
            <a:r>
              <a:rPr lang="en-US" sz="1200" dirty="0"/>
              <a:t>. Riposte: An anonymous messaging system handling millions of users. In </a:t>
            </a:r>
            <a:r>
              <a:rPr lang="en-US" sz="1200" i="1" dirty="0"/>
              <a:t>Proceedings of IEEE S&amp;P 2015</a:t>
            </a:r>
            <a:r>
              <a:rPr lang="en-US" sz="1200" dirty="0"/>
              <a:t>, pages 321–338, San Jose, CA, USA (May 2015).</a:t>
            </a:r>
          </a:p>
        </p:txBody>
      </p:sp>
    </p:spTree>
    <p:extLst>
      <p:ext uri="{BB962C8B-B14F-4D97-AF65-F5344CB8AC3E}">
        <p14:creationId xmlns:p14="http://schemas.microsoft.com/office/powerpoint/2010/main" val="335081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FE2A-48F3-4E6C-8B24-E2EB37213513}"/>
              </a:ext>
            </a:extLst>
          </p:cNvPr>
          <p:cNvSpPr>
            <a:spLocks noGrp="1"/>
          </p:cNvSpPr>
          <p:nvPr>
            <p:ph type="title"/>
          </p:nvPr>
        </p:nvSpPr>
        <p:spPr/>
        <p:txBody>
          <a:bodyPr/>
          <a:lstStyle/>
          <a:p>
            <a:r>
              <a:rPr lang="en-US" dirty="0"/>
              <a:t>Express</a:t>
            </a:r>
          </a:p>
        </p:txBody>
      </p:sp>
      <p:sp>
        <p:nvSpPr>
          <p:cNvPr id="3" name="Content Placeholder 2">
            <a:extLst>
              <a:ext uri="{FF2B5EF4-FFF2-40B4-BE49-F238E27FC236}">
                <a16:creationId xmlns:a16="http://schemas.microsoft.com/office/drawing/2014/main" id="{F0F15EFF-989F-4597-91F0-652B972B996F}"/>
              </a:ext>
            </a:extLst>
          </p:cNvPr>
          <p:cNvSpPr>
            <a:spLocks noGrp="1"/>
          </p:cNvSpPr>
          <p:nvPr>
            <p:ph idx="1"/>
          </p:nvPr>
        </p:nvSpPr>
        <p:spPr>
          <a:xfrm>
            <a:off x="838201" y="1825625"/>
            <a:ext cx="5500815" cy="4351338"/>
          </a:xfrm>
        </p:spPr>
        <p:txBody>
          <a:bodyPr/>
          <a:lstStyle/>
          <a:p>
            <a:r>
              <a:rPr lang="en-US" dirty="0"/>
              <a:t>Sender-anonymous mailbox model</a:t>
            </a:r>
          </a:p>
          <a:p>
            <a:r>
              <a:rPr lang="en-US" dirty="0"/>
              <a:t>Uses DPFs to write to pre-registered mailbox addresses</a:t>
            </a:r>
          </a:p>
        </p:txBody>
      </p:sp>
      <p:sp>
        <p:nvSpPr>
          <p:cNvPr id="4" name="Slide Number Placeholder 3">
            <a:extLst>
              <a:ext uri="{FF2B5EF4-FFF2-40B4-BE49-F238E27FC236}">
                <a16:creationId xmlns:a16="http://schemas.microsoft.com/office/drawing/2014/main" id="{92014EEB-A7D1-4F29-8320-5336976A91FB}"/>
              </a:ext>
            </a:extLst>
          </p:cNvPr>
          <p:cNvSpPr>
            <a:spLocks noGrp="1"/>
          </p:cNvSpPr>
          <p:nvPr>
            <p:ph type="sldNum" sz="quarter" idx="12"/>
          </p:nvPr>
        </p:nvSpPr>
        <p:spPr/>
        <p:txBody>
          <a:bodyPr/>
          <a:lstStyle/>
          <a:p>
            <a:fld id="{E8D093AF-FE35-4C6B-8FDF-9280FBC72CE0}" type="slidenum">
              <a:rPr lang="en-US" smtClean="0"/>
              <a:t>33</a:t>
            </a:fld>
            <a:endParaRPr lang="en-US" dirty="0"/>
          </a:p>
        </p:txBody>
      </p:sp>
      <p:pic>
        <p:nvPicPr>
          <p:cNvPr id="8" name="Picture 7" descr="Diagram&#10;&#10;Description automatically generated">
            <a:extLst>
              <a:ext uri="{FF2B5EF4-FFF2-40B4-BE49-F238E27FC236}">
                <a16:creationId xmlns:a16="http://schemas.microsoft.com/office/drawing/2014/main" id="{7BAE5D18-830F-4C41-8E3A-BBAE6E10C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462" y="858365"/>
            <a:ext cx="4491705" cy="4506849"/>
          </a:xfrm>
          <a:prstGeom prst="rect">
            <a:avLst/>
          </a:prstGeom>
        </p:spPr>
      </p:pic>
      <p:sp>
        <p:nvSpPr>
          <p:cNvPr id="7" name="TextBox 6">
            <a:extLst>
              <a:ext uri="{FF2B5EF4-FFF2-40B4-BE49-F238E27FC236}">
                <a16:creationId xmlns:a16="http://schemas.microsoft.com/office/drawing/2014/main" id="{73C9C68B-F8BC-468E-98D4-3FDB9B6ED1CC}"/>
              </a:ext>
            </a:extLst>
          </p:cNvPr>
          <p:cNvSpPr txBox="1"/>
          <p:nvPr/>
        </p:nvSpPr>
        <p:spPr>
          <a:xfrm>
            <a:off x="3063801" y="5778297"/>
            <a:ext cx="6064398" cy="830997"/>
          </a:xfrm>
          <a:prstGeom prst="rect">
            <a:avLst/>
          </a:prstGeom>
          <a:noFill/>
        </p:spPr>
        <p:txBody>
          <a:bodyPr wrap="square" rtlCol="0">
            <a:spAutoFit/>
          </a:bodyPr>
          <a:lstStyle/>
          <a:p>
            <a:pPr marL="914400">
              <a:buNone/>
            </a:pPr>
            <a:r>
              <a:rPr lang="en-US" sz="1200" dirty="0"/>
              <a:t>Saba </a:t>
            </a:r>
            <a:r>
              <a:rPr lang="en-US" sz="1200" dirty="0" err="1"/>
              <a:t>Eskandarian</a:t>
            </a:r>
            <a:r>
              <a:rPr lang="en-US" sz="1200" dirty="0"/>
              <a:t>, Henry Corrigan-Gibbs, </a:t>
            </a:r>
            <a:r>
              <a:rPr lang="en-US" sz="1200" dirty="0" err="1"/>
              <a:t>Matei</a:t>
            </a:r>
            <a:r>
              <a:rPr lang="en-US" sz="1200" dirty="0"/>
              <a:t> </a:t>
            </a:r>
            <a:r>
              <a:rPr lang="en-US" sz="1200" dirty="0" err="1"/>
              <a:t>Zaharia</a:t>
            </a:r>
            <a:r>
              <a:rPr lang="en-US" sz="1200" dirty="0"/>
              <a:t>, and Dan </a:t>
            </a:r>
            <a:r>
              <a:rPr lang="en-US" sz="1200" dirty="0" err="1"/>
              <a:t>Boneh</a:t>
            </a:r>
            <a:r>
              <a:rPr lang="en-US" sz="1200" dirty="0"/>
              <a:t>. Express: Lowering the cost of metadata-hiding communication with cryptographic privacy. In </a:t>
            </a:r>
            <a:r>
              <a:rPr lang="en-US" sz="1200" i="1" dirty="0"/>
              <a:t>Proceedings of USENIX Security 2021</a:t>
            </a:r>
            <a:r>
              <a:rPr lang="en-US" sz="1200" dirty="0"/>
              <a:t>, Vancouver, BC, Canada (Aug. 2021).</a:t>
            </a:r>
          </a:p>
        </p:txBody>
      </p:sp>
    </p:spTree>
    <p:extLst>
      <p:ext uri="{BB962C8B-B14F-4D97-AF65-F5344CB8AC3E}">
        <p14:creationId xmlns:p14="http://schemas.microsoft.com/office/powerpoint/2010/main" val="137013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Sign outline">
            <a:extLst>
              <a:ext uri="{FF2B5EF4-FFF2-40B4-BE49-F238E27FC236}">
                <a16:creationId xmlns:a16="http://schemas.microsoft.com/office/drawing/2014/main" id="{D7277109-638C-47ED-9A5F-921E130DDE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365125"/>
            <a:ext cx="5753633" cy="5753633"/>
          </a:xfrm>
          <a:prstGeom prst="rect">
            <a:avLst/>
          </a:prstGeom>
        </p:spPr>
      </p:pic>
      <p:sp>
        <p:nvSpPr>
          <p:cNvPr id="2" name="Title 1">
            <a:extLst>
              <a:ext uri="{FF2B5EF4-FFF2-40B4-BE49-F238E27FC236}">
                <a16:creationId xmlns:a16="http://schemas.microsoft.com/office/drawing/2014/main" id="{EACE5643-96D6-4EF2-A5B1-664B5A36374F}"/>
              </a:ext>
            </a:extLst>
          </p:cNvPr>
          <p:cNvSpPr>
            <a:spLocks noGrp="1"/>
          </p:cNvSpPr>
          <p:nvPr>
            <p:ph type="title"/>
          </p:nvPr>
        </p:nvSpPr>
        <p:spPr/>
        <p:txBody>
          <a:bodyPr/>
          <a:lstStyle/>
          <a:p>
            <a:r>
              <a:rPr lang="en-US" dirty="0"/>
              <a:t>Sabre-BB</a:t>
            </a:r>
          </a:p>
        </p:txBody>
      </p:sp>
      <p:sp>
        <p:nvSpPr>
          <p:cNvPr id="3" name="Content Placeholder 2">
            <a:extLst>
              <a:ext uri="{FF2B5EF4-FFF2-40B4-BE49-F238E27FC236}">
                <a16:creationId xmlns:a16="http://schemas.microsoft.com/office/drawing/2014/main" id="{860A58F6-AE18-41B4-AFFA-FF458B827B71}"/>
              </a:ext>
            </a:extLst>
          </p:cNvPr>
          <p:cNvSpPr>
            <a:spLocks noGrp="1"/>
          </p:cNvSpPr>
          <p:nvPr>
            <p:ph idx="1"/>
          </p:nvPr>
        </p:nvSpPr>
        <p:spPr>
          <a:xfrm>
            <a:off x="838200" y="1825625"/>
            <a:ext cx="7207910" cy="4351338"/>
          </a:xfrm>
        </p:spPr>
        <p:txBody>
          <a:bodyPr/>
          <a:lstStyle/>
          <a:p>
            <a:r>
              <a:rPr lang="en-US" dirty="0"/>
              <a:t>Uses DPFs for writing like Riposte</a:t>
            </a:r>
          </a:p>
          <a:p>
            <a:r>
              <a:rPr lang="en-US" dirty="0"/>
              <a:t>Uses logarithmic size DPFs</a:t>
            </a:r>
          </a:p>
          <a:p>
            <a:r>
              <a:rPr lang="en-US" dirty="0"/>
              <a:t>Improved DPF verification</a:t>
            </a:r>
          </a:p>
        </p:txBody>
      </p:sp>
      <p:pic>
        <p:nvPicPr>
          <p:cNvPr id="5" name="Graphic 4" descr="Fencing outline">
            <a:extLst>
              <a:ext uri="{FF2B5EF4-FFF2-40B4-BE49-F238E27FC236}">
                <a16:creationId xmlns:a16="http://schemas.microsoft.com/office/drawing/2014/main" id="{807C7999-F0C6-4F0D-AE3D-0D8693F4B7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086424" y="1825625"/>
            <a:ext cx="1772783" cy="1772783"/>
          </a:xfrm>
          <a:prstGeom prst="rect">
            <a:avLst/>
          </a:prstGeom>
        </p:spPr>
      </p:pic>
      <p:sp>
        <p:nvSpPr>
          <p:cNvPr id="4" name="Slide Number Placeholder 3">
            <a:extLst>
              <a:ext uri="{FF2B5EF4-FFF2-40B4-BE49-F238E27FC236}">
                <a16:creationId xmlns:a16="http://schemas.microsoft.com/office/drawing/2014/main" id="{89D76746-6BD2-4A0B-997B-B90308B2C710}"/>
              </a:ext>
            </a:extLst>
          </p:cNvPr>
          <p:cNvSpPr>
            <a:spLocks noGrp="1"/>
          </p:cNvSpPr>
          <p:nvPr>
            <p:ph type="sldNum" sz="quarter" idx="12"/>
          </p:nvPr>
        </p:nvSpPr>
        <p:spPr/>
        <p:txBody>
          <a:bodyPr/>
          <a:lstStyle/>
          <a:p>
            <a:fld id="{E8D093AF-FE35-4C6B-8FDF-9280FBC72CE0}" type="slidenum">
              <a:rPr lang="en-US" smtClean="0"/>
              <a:t>34</a:t>
            </a:fld>
            <a:endParaRPr lang="en-US" dirty="0"/>
          </a:p>
        </p:txBody>
      </p:sp>
    </p:spTree>
    <p:extLst>
      <p:ext uri="{BB962C8B-B14F-4D97-AF65-F5344CB8AC3E}">
        <p14:creationId xmlns:p14="http://schemas.microsoft.com/office/powerpoint/2010/main" val="87748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385E-987E-4E10-9157-12AC9DAF077B}"/>
              </a:ext>
            </a:extLst>
          </p:cNvPr>
          <p:cNvSpPr>
            <a:spLocks noGrp="1"/>
          </p:cNvSpPr>
          <p:nvPr>
            <p:ph type="title"/>
          </p:nvPr>
        </p:nvSpPr>
        <p:spPr/>
        <p:txBody>
          <a:bodyPr/>
          <a:lstStyle/>
          <a:p>
            <a:r>
              <a:rPr lang="en-US" dirty="0"/>
              <a:t>DPF Verification MPC Protocol</a:t>
            </a:r>
          </a:p>
        </p:txBody>
      </p:sp>
      <p:sp>
        <p:nvSpPr>
          <p:cNvPr id="3" name="Content Placeholder 2">
            <a:extLst>
              <a:ext uri="{FF2B5EF4-FFF2-40B4-BE49-F238E27FC236}">
                <a16:creationId xmlns:a16="http://schemas.microsoft.com/office/drawing/2014/main" id="{51D43CD0-EFDF-4DC5-974C-1061064B36F9}"/>
              </a:ext>
            </a:extLst>
          </p:cNvPr>
          <p:cNvSpPr>
            <a:spLocks noGrp="1"/>
          </p:cNvSpPr>
          <p:nvPr>
            <p:ph idx="1"/>
          </p:nvPr>
        </p:nvSpPr>
        <p:spPr/>
        <p:txBody>
          <a:bodyPr/>
          <a:lstStyle/>
          <a:p>
            <a:pPr marL="0" indent="0">
              <a:buNone/>
            </a:pPr>
            <a:r>
              <a:rPr lang="en-US" dirty="0"/>
              <a:t>Traverse the 1-path of the DPF tree to the distinguished point</a:t>
            </a:r>
          </a:p>
          <a:p>
            <a:pPr marL="0" indent="0">
              <a:buNone/>
            </a:pPr>
            <a:endParaRPr lang="en-US" dirty="0"/>
          </a:p>
        </p:txBody>
      </p:sp>
      <p:sp>
        <p:nvSpPr>
          <p:cNvPr id="4" name="Slide Number Placeholder 3">
            <a:extLst>
              <a:ext uri="{FF2B5EF4-FFF2-40B4-BE49-F238E27FC236}">
                <a16:creationId xmlns:a16="http://schemas.microsoft.com/office/drawing/2014/main" id="{230ABF3F-466B-493D-AB37-7ECC34C5F6A4}"/>
              </a:ext>
            </a:extLst>
          </p:cNvPr>
          <p:cNvSpPr>
            <a:spLocks noGrp="1"/>
          </p:cNvSpPr>
          <p:nvPr>
            <p:ph type="sldNum" sz="quarter" idx="12"/>
          </p:nvPr>
        </p:nvSpPr>
        <p:spPr/>
        <p:txBody>
          <a:bodyPr/>
          <a:lstStyle/>
          <a:p>
            <a:fld id="{E8D093AF-FE35-4C6B-8FDF-9280FBC72CE0}" type="slidenum">
              <a:rPr lang="en-US" smtClean="0"/>
              <a:t>35</a:t>
            </a:fld>
            <a:endParaRPr lang="en-US" dirty="0"/>
          </a:p>
        </p:txBody>
      </p:sp>
    </p:spTree>
    <p:extLst>
      <p:ext uri="{BB962C8B-B14F-4D97-AF65-F5344CB8AC3E}">
        <p14:creationId xmlns:p14="http://schemas.microsoft.com/office/powerpoint/2010/main" val="371043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B985945F-DEEB-4990-9BFB-ADC60FAF1AF4}"/>
                  </a:ext>
                </a:extLst>
              </p:cNvPr>
              <p:cNvSpPr/>
              <p:nvPr/>
            </p:nvSpPr>
            <p:spPr>
              <a:xfrm>
                <a:off x="2179673" y="1807590"/>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m:t>
                          </m:r>
                        </m:sub>
                      </m:sSub>
                    </m:oMath>
                  </m:oMathPara>
                </a14:m>
                <a:endParaRPr lang="en-US" dirty="0"/>
              </a:p>
            </p:txBody>
          </p:sp>
        </mc:Choice>
        <mc:Fallback xmlns="">
          <p:sp>
            <p:nvSpPr>
              <p:cNvPr id="4" name="Oval 3">
                <a:extLst>
                  <a:ext uri="{FF2B5EF4-FFF2-40B4-BE49-F238E27FC236}">
                    <a16:creationId xmlns:a16="http://schemas.microsoft.com/office/drawing/2014/main" id="{B985945F-DEEB-4990-9BFB-ADC60FAF1AF4}"/>
                  </a:ext>
                </a:extLst>
              </p:cNvPr>
              <p:cNvSpPr>
                <a:spLocks noRot="1" noChangeAspect="1" noMove="1" noResize="1" noEditPoints="1" noAdjustHandles="1" noChangeArrowheads="1" noChangeShapeType="1" noTextEdit="1"/>
              </p:cNvSpPr>
              <p:nvPr/>
            </p:nvSpPr>
            <p:spPr>
              <a:xfrm>
                <a:off x="2179673" y="1807590"/>
                <a:ext cx="1243584" cy="1244010"/>
              </a:xfrm>
              <a:prstGeom prst="ellipse">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5A4E845E-0D17-46C3-B82B-49953FE96A1F}"/>
                  </a:ext>
                </a:extLst>
              </p:cNvPr>
              <p:cNvSpPr/>
              <p:nvPr/>
            </p:nvSpPr>
            <p:spPr>
              <a:xfrm>
                <a:off x="7525160" y="1807590"/>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m:t>
                          </m:r>
                        </m:sub>
                      </m:sSub>
                    </m:oMath>
                  </m:oMathPara>
                </a14:m>
                <a:endParaRPr lang="en-US" dirty="0"/>
              </a:p>
            </p:txBody>
          </p:sp>
        </mc:Choice>
        <mc:Fallback xmlns="">
          <p:sp>
            <p:nvSpPr>
              <p:cNvPr id="5" name="Oval 4">
                <a:extLst>
                  <a:ext uri="{FF2B5EF4-FFF2-40B4-BE49-F238E27FC236}">
                    <a16:creationId xmlns:a16="http://schemas.microsoft.com/office/drawing/2014/main" id="{5A4E845E-0D17-46C3-B82B-49953FE96A1F}"/>
                  </a:ext>
                </a:extLst>
              </p:cNvPr>
              <p:cNvSpPr>
                <a:spLocks noRot="1" noChangeAspect="1" noMove="1" noResize="1" noEditPoints="1" noAdjustHandles="1" noChangeArrowheads="1" noChangeShapeType="1" noTextEdit="1"/>
              </p:cNvSpPr>
              <p:nvPr/>
            </p:nvSpPr>
            <p:spPr>
              <a:xfrm>
                <a:off x="7525160" y="1807590"/>
                <a:ext cx="1243584" cy="1244010"/>
              </a:xfrm>
              <a:prstGeom prst="ellipse">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A349784-3858-4D1B-87D2-3CFB70FF3C3A}"/>
              </a:ext>
            </a:extLst>
          </p:cNvPr>
          <p:cNvSpPr txBox="1"/>
          <p:nvPr/>
        </p:nvSpPr>
        <p:spPr>
          <a:xfrm>
            <a:off x="5016391" y="1459855"/>
            <a:ext cx="915635" cy="461665"/>
          </a:xfrm>
          <a:prstGeom prst="rect">
            <a:avLst/>
          </a:prstGeom>
          <a:noFill/>
        </p:spPr>
        <p:txBody>
          <a:bodyPr wrap="none" rtlCol="0">
            <a:spAutoFit/>
          </a:bodyPr>
          <a:lstStyle/>
          <a:p>
            <a:r>
              <a:rPr lang="en-US" sz="2400" dirty="0"/>
              <a:t>Seeds</a:t>
            </a:r>
          </a:p>
        </p:txBody>
      </p:sp>
      <p:sp>
        <p:nvSpPr>
          <p:cNvPr id="3" name="Slide Number Placeholder 2">
            <a:extLst>
              <a:ext uri="{FF2B5EF4-FFF2-40B4-BE49-F238E27FC236}">
                <a16:creationId xmlns:a16="http://schemas.microsoft.com/office/drawing/2014/main" id="{48A156A0-6388-4550-9F18-555153422CF9}"/>
              </a:ext>
            </a:extLst>
          </p:cNvPr>
          <p:cNvSpPr>
            <a:spLocks noGrp="1"/>
          </p:cNvSpPr>
          <p:nvPr>
            <p:ph type="sldNum" sz="quarter" idx="12"/>
          </p:nvPr>
        </p:nvSpPr>
        <p:spPr/>
        <p:txBody>
          <a:bodyPr/>
          <a:lstStyle/>
          <a:p>
            <a:fld id="{E8D093AF-FE35-4C6B-8FDF-9280FBC72CE0}" type="slidenum">
              <a:rPr lang="en-US" smtClean="0"/>
              <a:t>36</a:t>
            </a:fld>
            <a:endParaRPr lang="en-US" dirty="0"/>
          </a:p>
        </p:txBody>
      </p:sp>
    </p:spTree>
    <p:extLst>
      <p:ext uri="{BB962C8B-B14F-4D97-AF65-F5344CB8AC3E}">
        <p14:creationId xmlns:p14="http://schemas.microsoft.com/office/powerpoint/2010/main" val="3827665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B985945F-DEEB-4990-9BFB-ADC60FAF1AF4}"/>
                  </a:ext>
                </a:extLst>
              </p:cNvPr>
              <p:cNvSpPr/>
              <p:nvPr/>
            </p:nvSpPr>
            <p:spPr>
              <a:xfrm>
                <a:off x="2179673" y="1807590"/>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m:t>
                          </m:r>
                        </m:sub>
                      </m:sSub>
                    </m:oMath>
                  </m:oMathPara>
                </a14:m>
                <a:endParaRPr lang="en-US" dirty="0"/>
              </a:p>
            </p:txBody>
          </p:sp>
        </mc:Choice>
        <mc:Fallback xmlns="">
          <p:sp>
            <p:nvSpPr>
              <p:cNvPr id="4" name="Oval 3">
                <a:extLst>
                  <a:ext uri="{FF2B5EF4-FFF2-40B4-BE49-F238E27FC236}">
                    <a16:creationId xmlns:a16="http://schemas.microsoft.com/office/drawing/2014/main" id="{B985945F-DEEB-4990-9BFB-ADC60FAF1AF4}"/>
                  </a:ext>
                </a:extLst>
              </p:cNvPr>
              <p:cNvSpPr>
                <a:spLocks noRot="1" noChangeAspect="1" noMove="1" noResize="1" noEditPoints="1" noAdjustHandles="1" noChangeArrowheads="1" noChangeShapeType="1" noTextEdit="1"/>
              </p:cNvSpPr>
              <p:nvPr/>
            </p:nvSpPr>
            <p:spPr>
              <a:xfrm>
                <a:off x="2179673" y="1807590"/>
                <a:ext cx="1243584" cy="1244010"/>
              </a:xfrm>
              <a:prstGeom prst="ellipse">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5A4E845E-0D17-46C3-B82B-49953FE96A1F}"/>
                  </a:ext>
                </a:extLst>
              </p:cNvPr>
              <p:cNvSpPr/>
              <p:nvPr/>
            </p:nvSpPr>
            <p:spPr>
              <a:xfrm>
                <a:off x="7525160" y="1807590"/>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m:t>
                          </m:r>
                        </m:sub>
                      </m:sSub>
                    </m:oMath>
                  </m:oMathPara>
                </a14:m>
                <a:endParaRPr lang="en-US" dirty="0"/>
              </a:p>
            </p:txBody>
          </p:sp>
        </mc:Choice>
        <mc:Fallback xmlns="">
          <p:sp>
            <p:nvSpPr>
              <p:cNvPr id="5" name="Oval 4">
                <a:extLst>
                  <a:ext uri="{FF2B5EF4-FFF2-40B4-BE49-F238E27FC236}">
                    <a16:creationId xmlns:a16="http://schemas.microsoft.com/office/drawing/2014/main" id="{5A4E845E-0D17-46C3-B82B-49953FE96A1F}"/>
                  </a:ext>
                </a:extLst>
              </p:cNvPr>
              <p:cNvSpPr>
                <a:spLocks noRot="1" noChangeAspect="1" noMove="1" noResize="1" noEditPoints="1" noAdjustHandles="1" noChangeArrowheads="1" noChangeShapeType="1" noTextEdit="1"/>
              </p:cNvSpPr>
              <p:nvPr/>
            </p:nvSpPr>
            <p:spPr>
              <a:xfrm>
                <a:off x="7525160" y="1807590"/>
                <a:ext cx="1243584" cy="124401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1CBC59A-8719-4AA3-B6A4-F6667A9C460E}"/>
                  </a:ext>
                </a:extLst>
              </p:cNvPr>
              <p:cNvSpPr/>
              <p:nvPr/>
            </p:nvSpPr>
            <p:spPr>
              <a:xfrm>
                <a:off x="936089" y="380640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0,?,?</m:t>
                          </m:r>
                        </m:sub>
                      </m:sSub>
                    </m:oMath>
                  </m:oMathPara>
                </a14:m>
                <a:endParaRPr lang="en-US" dirty="0"/>
              </a:p>
            </p:txBody>
          </p:sp>
        </mc:Choice>
        <mc:Fallback xmlns="">
          <p:sp>
            <p:nvSpPr>
              <p:cNvPr id="6" name="Oval 5">
                <a:extLst>
                  <a:ext uri="{FF2B5EF4-FFF2-40B4-BE49-F238E27FC236}">
                    <a16:creationId xmlns:a16="http://schemas.microsoft.com/office/drawing/2014/main" id="{71CBC59A-8719-4AA3-B6A4-F6667A9C460E}"/>
                  </a:ext>
                </a:extLst>
              </p:cNvPr>
              <p:cNvSpPr>
                <a:spLocks noRot="1" noChangeAspect="1" noMove="1" noResize="1" noEditPoints="1" noAdjustHandles="1" noChangeArrowheads="1" noChangeShapeType="1" noTextEdit="1"/>
              </p:cNvSpPr>
              <p:nvPr/>
            </p:nvSpPr>
            <p:spPr>
              <a:xfrm>
                <a:off x="936089" y="3806401"/>
                <a:ext cx="1243584" cy="1244010"/>
              </a:xfrm>
              <a:prstGeom prst="ellipse">
                <a:avLst/>
              </a:prstGeom>
              <a:blipFill>
                <a:blip r:embed="rId5"/>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914CA71-6D69-4FEA-90B6-F41E8D945AA8}"/>
                  </a:ext>
                </a:extLst>
              </p:cNvPr>
              <p:cNvSpPr/>
              <p:nvPr/>
            </p:nvSpPr>
            <p:spPr>
              <a:xfrm>
                <a:off x="3423257" y="380640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1,?,?</m:t>
                          </m:r>
                        </m:sub>
                      </m:sSub>
                    </m:oMath>
                  </m:oMathPara>
                </a14:m>
                <a:endParaRPr lang="en-US" dirty="0"/>
              </a:p>
            </p:txBody>
          </p:sp>
        </mc:Choice>
        <mc:Fallback xmlns="">
          <p:sp>
            <p:nvSpPr>
              <p:cNvPr id="7" name="Oval 6">
                <a:extLst>
                  <a:ext uri="{FF2B5EF4-FFF2-40B4-BE49-F238E27FC236}">
                    <a16:creationId xmlns:a16="http://schemas.microsoft.com/office/drawing/2014/main" id="{E914CA71-6D69-4FEA-90B6-F41E8D945AA8}"/>
                  </a:ext>
                </a:extLst>
              </p:cNvPr>
              <p:cNvSpPr>
                <a:spLocks noRot="1" noChangeAspect="1" noMove="1" noResize="1" noEditPoints="1" noAdjustHandles="1" noChangeArrowheads="1" noChangeShapeType="1" noTextEdit="1"/>
              </p:cNvSpPr>
              <p:nvPr/>
            </p:nvSpPr>
            <p:spPr>
              <a:xfrm>
                <a:off x="3423257" y="3806401"/>
                <a:ext cx="1243584" cy="1244010"/>
              </a:xfrm>
              <a:prstGeom prst="ellipse">
                <a:avLst/>
              </a:prstGeom>
              <a:blipFill>
                <a:blip r:embed="rId6"/>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9B5EC35-09F9-4026-B8A4-159251973251}"/>
                  </a:ext>
                </a:extLst>
              </p:cNvPr>
              <p:cNvSpPr/>
              <p:nvPr/>
            </p:nvSpPr>
            <p:spPr>
              <a:xfrm>
                <a:off x="6281576" y="380640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0,?,?</m:t>
                          </m:r>
                        </m:sub>
                      </m:sSub>
                    </m:oMath>
                  </m:oMathPara>
                </a14:m>
                <a:endParaRPr lang="en-US" dirty="0"/>
              </a:p>
            </p:txBody>
          </p:sp>
        </mc:Choice>
        <mc:Fallback xmlns="">
          <p:sp>
            <p:nvSpPr>
              <p:cNvPr id="8" name="Oval 7">
                <a:extLst>
                  <a:ext uri="{FF2B5EF4-FFF2-40B4-BE49-F238E27FC236}">
                    <a16:creationId xmlns:a16="http://schemas.microsoft.com/office/drawing/2014/main" id="{39B5EC35-09F9-4026-B8A4-159251973251}"/>
                  </a:ext>
                </a:extLst>
              </p:cNvPr>
              <p:cNvSpPr>
                <a:spLocks noRot="1" noChangeAspect="1" noMove="1" noResize="1" noEditPoints="1" noAdjustHandles="1" noChangeArrowheads="1" noChangeShapeType="1" noTextEdit="1"/>
              </p:cNvSpPr>
              <p:nvPr/>
            </p:nvSpPr>
            <p:spPr>
              <a:xfrm>
                <a:off x="6281576" y="3806401"/>
                <a:ext cx="1243584" cy="1244010"/>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6C0F9178-80F9-46D8-A382-91E590855FA6}"/>
                  </a:ext>
                </a:extLst>
              </p:cNvPr>
              <p:cNvSpPr/>
              <p:nvPr/>
            </p:nvSpPr>
            <p:spPr>
              <a:xfrm>
                <a:off x="8768744" y="380640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1,?,?</m:t>
                          </m:r>
                        </m:sub>
                      </m:sSub>
                    </m:oMath>
                  </m:oMathPara>
                </a14:m>
                <a:endParaRPr lang="en-US" dirty="0"/>
              </a:p>
            </p:txBody>
          </p:sp>
        </mc:Choice>
        <mc:Fallback xmlns="">
          <p:sp>
            <p:nvSpPr>
              <p:cNvPr id="9" name="Oval 8">
                <a:extLst>
                  <a:ext uri="{FF2B5EF4-FFF2-40B4-BE49-F238E27FC236}">
                    <a16:creationId xmlns:a16="http://schemas.microsoft.com/office/drawing/2014/main" id="{6C0F9178-80F9-46D8-A382-91E590855FA6}"/>
                  </a:ext>
                </a:extLst>
              </p:cNvPr>
              <p:cNvSpPr>
                <a:spLocks noRot="1" noChangeAspect="1" noMove="1" noResize="1" noEditPoints="1" noAdjustHandles="1" noChangeArrowheads="1" noChangeShapeType="1" noTextEdit="1"/>
              </p:cNvSpPr>
              <p:nvPr/>
            </p:nvSpPr>
            <p:spPr>
              <a:xfrm>
                <a:off x="8768744" y="3806401"/>
                <a:ext cx="1243584" cy="1244010"/>
              </a:xfrm>
              <a:prstGeom prst="ellipse">
                <a:avLst/>
              </a:prstGeom>
              <a:blipFill>
                <a:blip r:embed="rId8"/>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757E3A6-5D95-44FE-9BC8-A80F605BECC5}"/>
              </a:ext>
            </a:extLst>
          </p:cNvPr>
          <p:cNvCxnSpPr>
            <a:stCxn id="4" idx="3"/>
            <a:endCxn id="6" idx="0"/>
          </p:cNvCxnSpPr>
          <p:nvPr/>
        </p:nvCxnSpPr>
        <p:spPr>
          <a:xfrm flipH="1">
            <a:off x="1557881" y="2869419"/>
            <a:ext cx="803911" cy="9369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C2C2B-8823-4D8F-ADC7-5BFA8F66159C}"/>
              </a:ext>
            </a:extLst>
          </p:cNvPr>
          <p:cNvCxnSpPr>
            <a:stCxn id="4" idx="5"/>
            <a:endCxn id="7" idx="0"/>
          </p:cNvCxnSpPr>
          <p:nvPr/>
        </p:nvCxnSpPr>
        <p:spPr>
          <a:xfrm>
            <a:off x="3241138" y="2869419"/>
            <a:ext cx="803911" cy="9369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42EF05-766B-4877-BF4B-AD9E33FD72B1}"/>
              </a:ext>
            </a:extLst>
          </p:cNvPr>
          <p:cNvCxnSpPr>
            <a:stCxn id="5" idx="3"/>
            <a:endCxn id="8" idx="0"/>
          </p:cNvCxnSpPr>
          <p:nvPr/>
        </p:nvCxnSpPr>
        <p:spPr>
          <a:xfrm flipH="1">
            <a:off x="6903368" y="2869419"/>
            <a:ext cx="803911" cy="9369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315063-C855-46ED-B34F-EAA8F9393A63}"/>
              </a:ext>
            </a:extLst>
          </p:cNvPr>
          <p:cNvCxnSpPr>
            <a:stCxn id="5" idx="5"/>
            <a:endCxn id="9" idx="0"/>
          </p:cNvCxnSpPr>
          <p:nvPr/>
        </p:nvCxnSpPr>
        <p:spPr>
          <a:xfrm>
            <a:off x="8586625" y="2869419"/>
            <a:ext cx="803911" cy="9369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5330C5-186A-4D77-8B86-4839C9C5F021}"/>
              </a:ext>
            </a:extLst>
          </p:cNvPr>
          <p:cNvSpPr>
            <a:spLocks noGrp="1"/>
          </p:cNvSpPr>
          <p:nvPr>
            <p:ph type="sldNum" sz="quarter" idx="12"/>
          </p:nvPr>
        </p:nvSpPr>
        <p:spPr/>
        <p:txBody>
          <a:bodyPr/>
          <a:lstStyle/>
          <a:p>
            <a:fld id="{E8D093AF-FE35-4C6B-8FDF-9280FBC72CE0}" type="slidenum">
              <a:rPr lang="en-US" smtClean="0"/>
              <a:t>37</a:t>
            </a:fld>
            <a:endParaRPr lang="en-US" dirty="0"/>
          </a:p>
        </p:txBody>
      </p:sp>
    </p:spTree>
    <p:extLst>
      <p:ext uri="{BB962C8B-B14F-4D97-AF65-F5344CB8AC3E}">
        <p14:creationId xmlns:p14="http://schemas.microsoft.com/office/powerpoint/2010/main" val="120110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B985945F-DEEB-4990-9BFB-ADC60FAF1AF4}"/>
                  </a:ext>
                </a:extLst>
              </p:cNvPr>
              <p:cNvSpPr/>
              <p:nvPr/>
            </p:nvSpPr>
            <p:spPr>
              <a:xfrm>
                <a:off x="2179673" y="1807590"/>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m:t>
                          </m:r>
                        </m:sub>
                      </m:sSub>
                    </m:oMath>
                  </m:oMathPara>
                </a14:m>
                <a:endParaRPr lang="en-US" dirty="0"/>
              </a:p>
            </p:txBody>
          </p:sp>
        </mc:Choice>
        <mc:Fallback xmlns="">
          <p:sp>
            <p:nvSpPr>
              <p:cNvPr id="4" name="Oval 3">
                <a:extLst>
                  <a:ext uri="{FF2B5EF4-FFF2-40B4-BE49-F238E27FC236}">
                    <a16:creationId xmlns:a16="http://schemas.microsoft.com/office/drawing/2014/main" id="{B985945F-DEEB-4990-9BFB-ADC60FAF1AF4}"/>
                  </a:ext>
                </a:extLst>
              </p:cNvPr>
              <p:cNvSpPr>
                <a:spLocks noRot="1" noChangeAspect="1" noMove="1" noResize="1" noEditPoints="1" noAdjustHandles="1" noChangeArrowheads="1" noChangeShapeType="1" noTextEdit="1"/>
              </p:cNvSpPr>
              <p:nvPr/>
            </p:nvSpPr>
            <p:spPr>
              <a:xfrm>
                <a:off x="2179673" y="1807590"/>
                <a:ext cx="1243584" cy="1244010"/>
              </a:xfrm>
              <a:prstGeom prst="ellipse">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5A4E845E-0D17-46C3-B82B-49953FE96A1F}"/>
                  </a:ext>
                </a:extLst>
              </p:cNvPr>
              <p:cNvSpPr/>
              <p:nvPr/>
            </p:nvSpPr>
            <p:spPr>
              <a:xfrm>
                <a:off x="7525160" y="1807590"/>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m:t>
                          </m:r>
                        </m:sub>
                      </m:sSub>
                    </m:oMath>
                  </m:oMathPara>
                </a14:m>
                <a:endParaRPr lang="en-US" dirty="0"/>
              </a:p>
            </p:txBody>
          </p:sp>
        </mc:Choice>
        <mc:Fallback xmlns="">
          <p:sp>
            <p:nvSpPr>
              <p:cNvPr id="5" name="Oval 4">
                <a:extLst>
                  <a:ext uri="{FF2B5EF4-FFF2-40B4-BE49-F238E27FC236}">
                    <a16:creationId xmlns:a16="http://schemas.microsoft.com/office/drawing/2014/main" id="{5A4E845E-0D17-46C3-B82B-49953FE96A1F}"/>
                  </a:ext>
                </a:extLst>
              </p:cNvPr>
              <p:cNvSpPr>
                <a:spLocks noRot="1" noChangeAspect="1" noMove="1" noResize="1" noEditPoints="1" noAdjustHandles="1" noChangeArrowheads="1" noChangeShapeType="1" noTextEdit="1"/>
              </p:cNvSpPr>
              <p:nvPr/>
            </p:nvSpPr>
            <p:spPr>
              <a:xfrm>
                <a:off x="7525160" y="1807590"/>
                <a:ext cx="1243584" cy="124401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1CBC59A-8719-4AA3-B6A4-F6667A9C460E}"/>
                  </a:ext>
                </a:extLst>
              </p:cNvPr>
              <p:cNvSpPr/>
              <p:nvPr/>
            </p:nvSpPr>
            <p:spPr>
              <a:xfrm>
                <a:off x="936089" y="380640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0,?,?</m:t>
                          </m:r>
                        </m:sub>
                      </m:sSub>
                    </m:oMath>
                  </m:oMathPara>
                </a14:m>
                <a:endParaRPr lang="en-US" dirty="0"/>
              </a:p>
            </p:txBody>
          </p:sp>
        </mc:Choice>
        <mc:Fallback xmlns="">
          <p:sp>
            <p:nvSpPr>
              <p:cNvPr id="6" name="Oval 5">
                <a:extLst>
                  <a:ext uri="{FF2B5EF4-FFF2-40B4-BE49-F238E27FC236}">
                    <a16:creationId xmlns:a16="http://schemas.microsoft.com/office/drawing/2014/main" id="{71CBC59A-8719-4AA3-B6A4-F6667A9C460E}"/>
                  </a:ext>
                </a:extLst>
              </p:cNvPr>
              <p:cNvSpPr>
                <a:spLocks noRot="1" noChangeAspect="1" noMove="1" noResize="1" noEditPoints="1" noAdjustHandles="1" noChangeArrowheads="1" noChangeShapeType="1" noTextEdit="1"/>
              </p:cNvSpPr>
              <p:nvPr/>
            </p:nvSpPr>
            <p:spPr>
              <a:xfrm>
                <a:off x="936089" y="3806401"/>
                <a:ext cx="1243584" cy="1244010"/>
              </a:xfrm>
              <a:prstGeom prst="ellipse">
                <a:avLst/>
              </a:prstGeom>
              <a:blipFill>
                <a:blip r:embed="rId5"/>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914CA71-6D69-4FEA-90B6-F41E8D945AA8}"/>
                  </a:ext>
                </a:extLst>
              </p:cNvPr>
              <p:cNvSpPr/>
              <p:nvPr/>
            </p:nvSpPr>
            <p:spPr>
              <a:xfrm>
                <a:off x="3423257" y="380640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1,?,?</m:t>
                          </m:r>
                        </m:sub>
                      </m:sSub>
                    </m:oMath>
                  </m:oMathPara>
                </a14:m>
                <a:endParaRPr lang="en-US" dirty="0"/>
              </a:p>
            </p:txBody>
          </p:sp>
        </mc:Choice>
        <mc:Fallback xmlns="">
          <p:sp>
            <p:nvSpPr>
              <p:cNvPr id="7" name="Oval 6">
                <a:extLst>
                  <a:ext uri="{FF2B5EF4-FFF2-40B4-BE49-F238E27FC236}">
                    <a16:creationId xmlns:a16="http://schemas.microsoft.com/office/drawing/2014/main" id="{E914CA71-6D69-4FEA-90B6-F41E8D945AA8}"/>
                  </a:ext>
                </a:extLst>
              </p:cNvPr>
              <p:cNvSpPr>
                <a:spLocks noRot="1" noChangeAspect="1" noMove="1" noResize="1" noEditPoints="1" noAdjustHandles="1" noChangeArrowheads="1" noChangeShapeType="1" noTextEdit="1"/>
              </p:cNvSpPr>
              <p:nvPr/>
            </p:nvSpPr>
            <p:spPr>
              <a:xfrm>
                <a:off x="3423257" y="3806401"/>
                <a:ext cx="1243584" cy="1244010"/>
              </a:xfrm>
              <a:prstGeom prst="ellipse">
                <a:avLst/>
              </a:prstGeom>
              <a:blipFill>
                <a:blip r:embed="rId6"/>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9B5EC35-09F9-4026-B8A4-159251973251}"/>
                  </a:ext>
                </a:extLst>
              </p:cNvPr>
              <p:cNvSpPr/>
              <p:nvPr/>
            </p:nvSpPr>
            <p:spPr>
              <a:xfrm>
                <a:off x="6281576" y="380640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0,?,?</m:t>
                          </m:r>
                        </m:sub>
                      </m:sSub>
                    </m:oMath>
                  </m:oMathPara>
                </a14:m>
                <a:endParaRPr lang="en-US" dirty="0"/>
              </a:p>
            </p:txBody>
          </p:sp>
        </mc:Choice>
        <mc:Fallback xmlns="">
          <p:sp>
            <p:nvSpPr>
              <p:cNvPr id="8" name="Oval 7">
                <a:extLst>
                  <a:ext uri="{FF2B5EF4-FFF2-40B4-BE49-F238E27FC236}">
                    <a16:creationId xmlns:a16="http://schemas.microsoft.com/office/drawing/2014/main" id="{39B5EC35-09F9-4026-B8A4-159251973251}"/>
                  </a:ext>
                </a:extLst>
              </p:cNvPr>
              <p:cNvSpPr>
                <a:spLocks noRot="1" noChangeAspect="1" noMove="1" noResize="1" noEditPoints="1" noAdjustHandles="1" noChangeArrowheads="1" noChangeShapeType="1" noTextEdit="1"/>
              </p:cNvSpPr>
              <p:nvPr/>
            </p:nvSpPr>
            <p:spPr>
              <a:xfrm>
                <a:off x="6281576" y="3806401"/>
                <a:ext cx="1243584" cy="1244010"/>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6C0F9178-80F9-46D8-A382-91E590855FA6}"/>
                  </a:ext>
                </a:extLst>
              </p:cNvPr>
              <p:cNvSpPr/>
              <p:nvPr/>
            </p:nvSpPr>
            <p:spPr>
              <a:xfrm>
                <a:off x="8768744" y="380640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en-US" dirty="0"/>
              </a:p>
            </p:txBody>
          </p:sp>
        </mc:Choice>
        <mc:Fallback xmlns="">
          <p:sp>
            <p:nvSpPr>
              <p:cNvPr id="9" name="Oval 8">
                <a:extLst>
                  <a:ext uri="{FF2B5EF4-FFF2-40B4-BE49-F238E27FC236}">
                    <a16:creationId xmlns:a16="http://schemas.microsoft.com/office/drawing/2014/main" id="{6C0F9178-80F9-46D8-A382-91E590855FA6}"/>
                  </a:ext>
                </a:extLst>
              </p:cNvPr>
              <p:cNvSpPr>
                <a:spLocks noRot="1" noChangeAspect="1" noMove="1" noResize="1" noEditPoints="1" noAdjustHandles="1" noChangeArrowheads="1" noChangeShapeType="1" noTextEdit="1"/>
              </p:cNvSpPr>
              <p:nvPr/>
            </p:nvSpPr>
            <p:spPr>
              <a:xfrm>
                <a:off x="8768744" y="3806401"/>
                <a:ext cx="1243584" cy="1244010"/>
              </a:xfrm>
              <a:prstGeom prst="ellipse">
                <a:avLst/>
              </a:prstGeom>
              <a:blipFill>
                <a:blip r:embed="rId8"/>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757E3A6-5D95-44FE-9BC8-A80F605BECC5}"/>
              </a:ext>
            </a:extLst>
          </p:cNvPr>
          <p:cNvCxnSpPr>
            <a:stCxn id="4" idx="3"/>
            <a:endCxn id="6" idx="0"/>
          </p:cNvCxnSpPr>
          <p:nvPr/>
        </p:nvCxnSpPr>
        <p:spPr>
          <a:xfrm flipH="1">
            <a:off x="1557881" y="2869419"/>
            <a:ext cx="803911" cy="9369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C2C2B-8823-4D8F-ADC7-5BFA8F66159C}"/>
              </a:ext>
            </a:extLst>
          </p:cNvPr>
          <p:cNvCxnSpPr>
            <a:stCxn id="4" idx="5"/>
            <a:endCxn id="7" idx="0"/>
          </p:cNvCxnSpPr>
          <p:nvPr/>
        </p:nvCxnSpPr>
        <p:spPr>
          <a:xfrm>
            <a:off x="3241138" y="2869419"/>
            <a:ext cx="803911" cy="9369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42EF05-766B-4877-BF4B-AD9E33FD72B1}"/>
              </a:ext>
            </a:extLst>
          </p:cNvPr>
          <p:cNvCxnSpPr>
            <a:stCxn id="5" idx="3"/>
            <a:endCxn id="8" idx="0"/>
          </p:cNvCxnSpPr>
          <p:nvPr/>
        </p:nvCxnSpPr>
        <p:spPr>
          <a:xfrm flipH="1">
            <a:off x="6903368" y="2869419"/>
            <a:ext cx="803911" cy="9369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315063-C855-46ED-B34F-EAA8F9393A63}"/>
              </a:ext>
            </a:extLst>
          </p:cNvPr>
          <p:cNvCxnSpPr>
            <a:stCxn id="5" idx="5"/>
            <a:endCxn id="9" idx="0"/>
          </p:cNvCxnSpPr>
          <p:nvPr/>
        </p:nvCxnSpPr>
        <p:spPr>
          <a:xfrm>
            <a:off x="8586625" y="2869419"/>
            <a:ext cx="803911" cy="9369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6D0C10-DB69-4904-A6C1-A7F7990DA629}"/>
              </a:ext>
            </a:extLst>
          </p:cNvPr>
          <p:cNvSpPr txBox="1"/>
          <p:nvPr/>
        </p:nvSpPr>
        <p:spPr>
          <a:xfrm>
            <a:off x="1079467" y="5050411"/>
            <a:ext cx="880369" cy="369332"/>
          </a:xfrm>
          <a:prstGeom prst="rect">
            <a:avLst/>
          </a:prstGeom>
          <a:noFill/>
        </p:spPr>
        <p:txBody>
          <a:bodyPr wrap="none" rtlCol="0">
            <a:spAutoFit/>
          </a:bodyPr>
          <a:lstStyle/>
          <a:p>
            <a:r>
              <a:rPr lang="en-US" dirty="0"/>
              <a:t>1-Node</a:t>
            </a:r>
          </a:p>
        </p:txBody>
      </p:sp>
      <p:sp>
        <p:nvSpPr>
          <p:cNvPr id="15" name="TextBox 14">
            <a:extLst>
              <a:ext uri="{FF2B5EF4-FFF2-40B4-BE49-F238E27FC236}">
                <a16:creationId xmlns:a16="http://schemas.microsoft.com/office/drawing/2014/main" id="{A02EECDB-9D27-469A-865F-708D903222B8}"/>
              </a:ext>
            </a:extLst>
          </p:cNvPr>
          <p:cNvSpPr txBox="1"/>
          <p:nvPr/>
        </p:nvSpPr>
        <p:spPr>
          <a:xfrm>
            <a:off x="6463183" y="5054269"/>
            <a:ext cx="880369" cy="369332"/>
          </a:xfrm>
          <a:prstGeom prst="rect">
            <a:avLst/>
          </a:prstGeom>
          <a:noFill/>
        </p:spPr>
        <p:txBody>
          <a:bodyPr wrap="none" rtlCol="0">
            <a:spAutoFit/>
          </a:bodyPr>
          <a:lstStyle/>
          <a:p>
            <a:r>
              <a:rPr lang="en-US" dirty="0"/>
              <a:t>1-Node</a:t>
            </a:r>
          </a:p>
        </p:txBody>
      </p:sp>
      <p:sp>
        <p:nvSpPr>
          <p:cNvPr id="17" name="TextBox 16">
            <a:extLst>
              <a:ext uri="{FF2B5EF4-FFF2-40B4-BE49-F238E27FC236}">
                <a16:creationId xmlns:a16="http://schemas.microsoft.com/office/drawing/2014/main" id="{93B59E1E-5988-440B-AB71-DD8F4CAC3024}"/>
              </a:ext>
            </a:extLst>
          </p:cNvPr>
          <p:cNvSpPr txBox="1"/>
          <p:nvPr/>
        </p:nvSpPr>
        <p:spPr>
          <a:xfrm>
            <a:off x="3604864" y="5050411"/>
            <a:ext cx="880369" cy="369332"/>
          </a:xfrm>
          <a:prstGeom prst="rect">
            <a:avLst/>
          </a:prstGeom>
          <a:noFill/>
        </p:spPr>
        <p:txBody>
          <a:bodyPr wrap="none" rtlCol="0">
            <a:spAutoFit/>
          </a:bodyPr>
          <a:lstStyle/>
          <a:p>
            <a:r>
              <a:rPr lang="en-US" dirty="0"/>
              <a:t>0-Node</a:t>
            </a:r>
          </a:p>
        </p:txBody>
      </p:sp>
      <p:sp>
        <p:nvSpPr>
          <p:cNvPr id="18" name="TextBox 17">
            <a:extLst>
              <a:ext uri="{FF2B5EF4-FFF2-40B4-BE49-F238E27FC236}">
                <a16:creationId xmlns:a16="http://schemas.microsoft.com/office/drawing/2014/main" id="{A3C61199-BAC8-4716-82A8-98B9A04121FE}"/>
              </a:ext>
            </a:extLst>
          </p:cNvPr>
          <p:cNvSpPr txBox="1"/>
          <p:nvPr/>
        </p:nvSpPr>
        <p:spPr>
          <a:xfrm>
            <a:off x="8950351" y="5050411"/>
            <a:ext cx="880369" cy="369332"/>
          </a:xfrm>
          <a:prstGeom prst="rect">
            <a:avLst/>
          </a:prstGeom>
          <a:noFill/>
        </p:spPr>
        <p:txBody>
          <a:bodyPr wrap="none" rtlCol="0">
            <a:spAutoFit/>
          </a:bodyPr>
          <a:lstStyle/>
          <a:p>
            <a:r>
              <a:rPr lang="en-US" dirty="0"/>
              <a:t>0-Node</a:t>
            </a:r>
          </a:p>
        </p:txBody>
      </p:sp>
      <p:sp>
        <p:nvSpPr>
          <p:cNvPr id="11" name="Slide Number Placeholder 10">
            <a:extLst>
              <a:ext uri="{FF2B5EF4-FFF2-40B4-BE49-F238E27FC236}">
                <a16:creationId xmlns:a16="http://schemas.microsoft.com/office/drawing/2014/main" id="{1E69E1D1-FAF3-4920-8860-6C3F6F9AE70A}"/>
              </a:ext>
            </a:extLst>
          </p:cNvPr>
          <p:cNvSpPr>
            <a:spLocks noGrp="1"/>
          </p:cNvSpPr>
          <p:nvPr>
            <p:ph type="sldNum" sz="quarter" idx="12"/>
          </p:nvPr>
        </p:nvSpPr>
        <p:spPr/>
        <p:txBody>
          <a:bodyPr/>
          <a:lstStyle/>
          <a:p>
            <a:fld id="{E8D093AF-FE35-4C6B-8FDF-9280FBC72CE0}" type="slidenum">
              <a:rPr lang="en-US" smtClean="0"/>
              <a:t>38</a:t>
            </a:fld>
            <a:endParaRPr lang="en-US" dirty="0"/>
          </a:p>
        </p:txBody>
      </p:sp>
    </p:spTree>
    <p:extLst>
      <p:ext uri="{BB962C8B-B14F-4D97-AF65-F5344CB8AC3E}">
        <p14:creationId xmlns:p14="http://schemas.microsoft.com/office/powerpoint/2010/main" val="3155751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643-96D6-4EF2-A5B1-664B5A36374F}"/>
              </a:ext>
            </a:extLst>
          </p:cNvPr>
          <p:cNvSpPr>
            <a:spLocks noGrp="1"/>
          </p:cNvSpPr>
          <p:nvPr>
            <p:ph type="title"/>
          </p:nvPr>
        </p:nvSpPr>
        <p:spPr/>
        <p:txBody>
          <a:bodyPr/>
          <a:lstStyle/>
          <a:p>
            <a:r>
              <a:rPr lang="en-US" dirty="0"/>
              <a:t>Sabre</a:t>
            </a:r>
          </a:p>
        </p:txBody>
      </p:sp>
      <p:sp>
        <p:nvSpPr>
          <p:cNvPr id="3" name="Content Placeholder 2">
            <a:extLst>
              <a:ext uri="{FF2B5EF4-FFF2-40B4-BE49-F238E27FC236}">
                <a16:creationId xmlns:a16="http://schemas.microsoft.com/office/drawing/2014/main" id="{860A58F6-AE18-41B4-AFFA-FF458B827B71}"/>
              </a:ext>
            </a:extLst>
          </p:cNvPr>
          <p:cNvSpPr>
            <a:spLocks noGrp="1"/>
          </p:cNvSpPr>
          <p:nvPr>
            <p:ph idx="1"/>
          </p:nvPr>
        </p:nvSpPr>
        <p:spPr>
          <a:xfrm>
            <a:off x="838200" y="1825625"/>
            <a:ext cx="7207910" cy="4351338"/>
          </a:xfrm>
        </p:spPr>
        <p:txBody>
          <a:bodyPr/>
          <a:lstStyle/>
          <a:p>
            <a:r>
              <a:rPr lang="en-US" dirty="0"/>
              <a:t>Sabre-BB in the bulletin board model</a:t>
            </a:r>
          </a:p>
          <a:p>
            <a:r>
              <a:rPr lang="en-US" dirty="0"/>
              <a:t>Sabre-M in the mailbox model</a:t>
            </a:r>
          </a:p>
          <a:p>
            <a:r>
              <a:rPr lang="en-US" dirty="0"/>
              <a:t>Improved verification protocols</a:t>
            </a:r>
          </a:p>
        </p:txBody>
      </p:sp>
      <p:pic>
        <p:nvPicPr>
          <p:cNvPr id="5" name="Graphic 4" descr="Fencing outline">
            <a:extLst>
              <a:ext uri="{FF2B5EF4-FFF2-40B4-BE49-F238E27FC236}">
                <a16:creationId xmlns:a16="http://schemas.microsoft.com/office/drawing/2014/main" id="{807C7999-F0C6-4F0D-AE3D-0D8693F4B7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46110" y="1690688"/>
            <a:ext cx="3158714" cy="3158714"/>
          </a:xfrm>
          <a:prstGeom prst="rect">
            <a:avLst/>
          </a:prstGeom>
        </p:spPr>
      </p:pic>
      <p:sp>
        <p:nvSpPr>
          <p:cNvPr id="4" name="Slide Number Placeholder 3">
            <a:extLst>
              <a:ext uri="{FF2B5EF4-FFF2-40B4-BE49-F238E27FC236}">
                <a16:creationId xmlns:a16="http://schemas.microsoft.com/office/drawing/2014/main" id="{25F45402-4324-4D8B-8014-82B3F25BDA57}"/>
              </a:ext>
            </a:extLst>
          </p:cNvPr>
          <p:cNvSpPr>
            <a:spLocks noGrp="1"/>
          </p:cNvSpPr>
          <p:nvPr>
            <p:ph type="sldNum" sz="quarter" idx="12"/>
          </p:nvPr>
        </p:nvSpPr>
        <p:spPr/>
        <p:txBody>
          <a:bodyPr/>
          <a:lstStyle/>
          <a:p>
            <a:fld id="{E8D093AF-FE35-4C6B-8FDF-9280FBC72CE0}" type="slidenum">
              <a:rPr lang="en-US" smtClean="0"/>
              <a:t>3</a:t>
            </a:fld>
            <a:endParaRPr lang="en-US" dirty="0"/>
          </a:p>
        </p:txBody>
      </p:sp>
    </p:spTree>
    <p:extLst>
      <p:ext uri="{BB962C8B-B14F-4D97-AF65-F5344CB8AC3E}">
        <p14:creationId xmlns:p14="http://schemas.microsoft.com/office/powerpoint/2010/main" val="3705809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B985945F-DEEB-4990-9BFB-ADC60FAF1AF4}"/>
                  </a:ext>
                </a:extLst>
              </p:cNvPr>
              <p:cNvSpPr/>
              <p:nvPr/>
            </p:nvSpPr>
            <p:spPr>
              <a:xfrm>
                <a:off x="2179673" y="1807590"/>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m:t>
                          </m:r>
                        </m:sub>
                      </m:sSub>
                    </m:oMath>
                  </m:oMathPara>
                </a14:m>
                <a:endParaRPr lang="en-US" dirty="0"/>
              </a:p>
            </p:txBody>
          </p:sp>
        </mc:Choice>
        <mc:Fallback xmlns="">
          <p:sp>
            <p:nvSpPr>
              <p:cNvPr id="4" name="Oval 3">
                <a:extLst>
                  <a:ext uri="{FF2B5EF4-FFF2-40B4-BE49-F238E27FC236}">
                    <a16:creationId xmlns:a16="http://schemas.microsoft.com/office/drawing/2014/main" id="{B985945F-DEEB-4990-9BFB-ADC60FAF1AF4}"/>
                  </a:ext>
                </a:extLst>
              </p:cNvPr>
              <p:cNvSpPr>
                <a:spLocks noRot="1" noChangeAspect="1" noMove="1" noResize="1" noEditPoints="1" noAdjustHandles="1" noChangeArrowheads="1" noChangeShapeType="1" noTextEdit="1"/>
              </p:cNvSpPr>
              <p:nvPr/>
            </p:nvSpPr>
            <p:spPr>
              <a:xfrm>
                <a:off x="2179673" y="1807590"/>
                <a:ext cx="1243584" cy="1244010"/>
              </a:xfrm>
              <a:prstGeom prst="ellipse">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5A4E845E-0D17-46C3-B82B-49953FE96A1F}"/>
                  </a:ext>
                </a:extLst>
              </p:cNvPr>
              <p:cNvSpPr/>
              <p:nvPr/>
            </p:nvSpPr>
            <p:spPr>
              <a:xfrm>
                <a:off x="7525160" y="1807590"/>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m:t>
                          </m:r>
                        </m:sub>
                      </m:sSub>
                    </m:oMath>
                  </m:oMathPara>
                </a14:m>
                <a:endParaRPr lang="en-US" dirty="0"/>
              </a:p>
            </p:txBody>
          </p:sp>
        </mc:Choice>
        <mc:Fallback xmlns="">
          <p:sp>
            <p:nvSpPr>
              <p:cNvPr id="5" name="Oval 4">
                <a:extLst>
                  <a:ext uri="{FF2B5EF4-FFF2-40B4-BE49-F238E27FC236}">
                    <a16:creationId xmlns:a16="http://schemas.microsoft.com/office/drawing/2014/main" id="{5A4E845E-0D17-46C3-B82B-49953FE96A1F}"/>
                  </a:ext>
                </a:extLst>
              </p:cNvPr>
              <p:cNvSpPr>
                <a:spLocks noRot="1" noChangeAspect="1" noMove="1" noResize="1" noEditPoints="1" noAdjustHandles="1" noChangeArrowheads="1" noChangeShapeType="1" noTextEdit="1"/>
              </p:cNvSpPr>
              <p:nvPr/>
            </p:nvSpPr>
            <p:spPr>
              <a:xfrm>
                <a:off x="7525160" y="1807590"/>
                <a:ext cx="1243584" cy="124401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914CA71-6D69-4FEA-90B6-F41E8D945AA8}"/>
                  </a:ext>
                </a:extLst>
              </p:cNvPr>
              <p:cNvSpPr/>
              <p:nvPr/>
            </p:nvSpPr>
            <p:spPr>
              <a:xfrm>
                <a:off x="3423257" y="380640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0,?,?</m:t>
                          </m:r>
                        </m:sub>
                      </m:sSub>
                    </m:oMath>
                  </m:oMathPara>
                </a14:m>
                <a:endParaRPr lang="en-US" dirty="0"/>
              </a:p>
            </p:txBody>
          </p:sp>
        </mc:Choice>
        <mc:Fallback xmlns="">
          <p:sp>
            <p:nvSpPr>
              <p:cNvPr id="7" name="Oval 6">
                <a:extLst>
                  <a:ext uri="{FF2B5EF4-FFF2-40B4-BE49-F238E27FC236}">
                    <a16:creationId xmlns:a16="http://schemas.microsoft.com/office/drawing/2014/main" id="{E914CA71-6D69-4FEA-90B6-F41E8D945AA8}"/>
                  </a:ext>
                </a:extLst>
              </p:cNvPr>
              <p:cNvSpPr>
                <a:spLocks noRot="1" noChangeAspect="1" noMove="1" noResize="1" noEditPoints="1" noAdjustHandles="1" noChangeArrowheads="1" noChangeShapeType="1" noTextEdit="1"/>
              </p:cNvSpPr>
              <p:nvPr/>
            </p:nvSpPr>
            <p:spPr>
              <a:xfrm>
                <a:off x="3423257" y="3806401"/>
                <a:ext cx="1243584" cy="1244010"/>
              </a:xfrm>
              <a:prstGeom prst="ellipse">
                <a:avLst/>
              </a:prstGeom>
              <a:blipFill>
                <a:blip r:embed="rId5"/>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9B5EC35-09F9-4026-B8A4-159251973251}"/>
                  </a:ext>
                </a:extLst>
              </p:cNvPr>
              <p:cNvSpPr/>
              <p:nvPr/>
            </p:nvSpPr>
            <p:spPr>
              <a:xfrm>
                <a:off x="6281576" y="380640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en-US" dirty="0"/>
              </a:p>
            </p:txBody>
          </p:sp>
        </mc:Choice>
        <mc:Fallback xmlns="">
          <p:sp>
            <p:nvSpPr>
              <p:cNvPr id="8" name="Oval 7">
                <a:extLst>
                  <a:ext uri="{FF2B5EF4-FFF2-40B4-BE49-F238E27FC236}">
                    <a16:creationId xmlns:a16="http://schemas.microsoft.com/office/drawing/2014/main" id="{39B5EC35-09F9-4026-B8A4-159251973251}"/>
                  </a:ext>
                </a:extLst>
              </p:cNvPr>
              <p:cNvSpPr>
                <a:spLocks noRot="1" noChangeAspect="1" noMove="1" noResize="1" noEditPoints="1" noAdjustHandles="1" noChangeArrowheads="1" noChangeShapeType="1" noTextEdit="1"/>
              </p:cNvSpPr>
              <p:nvPr/>
            </p:nvSpPr>
            <p:spPr>
              <a:xfrm>
                <a:off x="6281576" y="3806401"/>
                <a:ext cx="1243584" cy="1244010"/>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6C0F9178-80F9-46D8-A382-91E590855FA6}"/>
                  </a:ext>
                </a:extLst>
              </p:cNvPr>
              <p:cNvSpPr/>
              <p:nvPr/>
            </p:nvSpPr>
            <p:spPr>
              <a:xfrm>
                <a:off x="8768744" y="380640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0,?,?</m:t>
                          </m:r>
                        </m:sub>
                      </m:sSub>
                    </m:oMath>
                  </m:oMathPara>
                </a14:m>
                <a:endParaRPr lang="en-US" dirty="0"/>
              </a:p>
            </p:txBody>
          </p:sp>
        </mc:Choice>
        <mc:Fallback xmlns="">
          <p:sp>
            <p:nvSpPr>
              <p:cNvPr id="9" name="Oval 8">
                <a:extLst>
                  <a:ext uri="{FF2B5EF4-FFF2-40B4-BE49-F238E27FC236}">
                    <a16:creationId xmlns:a16="http://schemas.microsoft.com/office/drawing/2014/main" id="{6C0F9178-80F9-46D8-A382-91E590855FA6}"/>
                  </a:ext>
                </a:extLst>
              </p:cNvPr>
              <p:cNvSpPr>
                <a:spLocks noRot="1" noChangeAspect="1" noMove="1" noResize="1" noEditPoints="1" noAdjustHandles="1" noChangeArrowheads="1" noChangeShapeType="1" noTextEdit="1"/>
              </p:cNvSpPr>
              <p:nvPr/>
            </p:nvSpPr>
            <p:spPr>
              <a:xfrm>
                <a:off x="8768744" y="3806401"/>
                <a:ext cx="1243584" cy="1244010"/>
              </a:xfrm>
              <a:prstGeom prst="ellipse">
                <a:avLst/>
              </a:prstGeom>
              <a:blipFill>
                <a:blip r:embed="rId7"/>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5757E3A6-5D95-44FE-9BC8-A80F605BECC5}"/>
              </a:ext>
            </a:extLst>
          </p:cNvPr>
          <p:cNvCxnSpPr>
            <a:cxnSpLocks/>
            <a:stCxn id="4" idx="3"/>
            <a:endCxn id="21" idx="0"/>
          </p:cNvCxnSpPr>
          <p:nvPr/>
        </p:nvCxnSpPr>
        <p:spPr>
          <a:xfrm flipH="1">
            <a:off x="1557881" y="2869419"/>
            <a:ext cx="803911" cy="9369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C2C2B-8823-4D8F-ADC7-5BFA8F66159C}"/>
              </a:ext>
            </a:extLst>
          </p:cNvPr>
          <p:cNvCxnSpPr>
            <a:cxnSpLocks/>
            <a:stCxn id="4" idx="5"/>
            <a:endCxn id="7" idx="0"/>
          </p:cNvCxnSpPr>
          <p:nvPr/>
        </p:nvCxnSpPr>
        <p:spPr>
          <a:xfrm>
            <a:off x="3241138" y="2869419"/>
            <a:ext cx="803911" cy="9369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42EF05-766B-4877-BF4B-AD9E33FD72B1}"/>
              </a:ext>
            </a:extLst>
          </p:cNvPr>
          <p:cNvCxnSpPr>
            <a:stCxn id="5" idx="3"/>
            <a:endCxn id="8" idx="0"/>
          </p:cNvCxnSpPr>
          <p:nvPr/>
        </p:nvCxnSpPr>
        <p:spPr>
          <a:xfrm flipH="1">
            <a:off x="6903368" y="2869419"/>
            <a:ext cx="803911" cy="9369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315063-C855-46ED-B34F-EAA8F9393A63}"/>
              </a:ext>
            </a:extLst>
          </p:cNvPr>
          <p:cNvCxnSpPr>
            <a:stCxn id="5" idx="5"/>
            <a:endCxn id="9" idx="0"/>
          </p:cNvCxnSpPr>
          <p:nvPr/>
        </p:nvCxnSpPr>
        <p:spPr>
          <a:xfrm>
            <a:off x="8586625" y="2869419"/>
            <a:ext cx="803911" cy="9369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02EECDB-9D27-469A-865F-708D903222B8}"/>
              </a:ext>
            </a:extLst>
          </p:cNvPr>
          <p:cNvSpPr txBox="1"/>
          <p:nvPr/>
        </p:nvSpPr>
        <p:spPr>
          <a:xfrm>
            <a:off x="6463183" y="5054269"/>
            <a:ext cx="880369" cy="369332"/>
          </a:xfrm>
          <a:prstGeom prst="rect">
            <a:avLst/>
          </a:prstGeom>
          <a:noFill/>
        </p:spPr>
        <p:txBody>
          <a:bodyPr wrap="none" rtlCol="0">
            <a:spAutoFit/>
          </a:bodyPr>
          <a:lstStyle/>
          <a:p>
            <a:r>
              <a:rPr lang="en-US" dirty="0"/>
              <a:t>0-Node</a:t>
            </a:r>
          </a:p>
        </p:txBody>
      </p:sp>
      <p:sp>
        <p:nvSpPr>
          <p:cNvPr id="17" name="TextBox 16">
            <a:extLst>
              <a:ext uri="{FF2B5EF4-FFF2-40B4-BE49-F238E27FC236}">
                <a16:creationId xmlns:a16="http://schemas.microsoft.com/office/drawing/2014/main" id="{93B59E1E-5988-440B-AB71-DD8F4CAC3024}"/>
              </a:ext>
            </a:extLst>
          </p:cNvPr>
          <p:cNvSpPr txBox="1"/>
          <p:nvPr/>
        </p:nvSpPr>
        <p:spPr>
          <a:xfrm>
            <a:off x="3604864" y="5050411"/>
            <a:ext cx="880369" cy="369332"/>
          </a:xfrm>
          <a:prstGeom prst="rect">
            <a:avLst/>
          </a:prstGeom>
          <a:noFill/>
        </p:spPr>
        <p:txBody>
          <a:bodyPr wrap="none" rtlCol="0">
            <a:spAutoFit/>
          </a:bodyPr>
          <a:lstStyle/>
          <a:p>
            <a:r>
              <a:rPr lang="en-US" dirty="0"/>
              <a:t>1-Node</a:t>
            </a:r>
          </a:p>
        </p:txBody>
      </p:sp>
      <p:sp>
        <p:nvSpPr>
          <p:cNvPr id="18" name="TextBox 17">
            <a:extLst>
              <a:ext uri="{FF2B5EF4-FFF2-40B4-BE49-F238E27FC236}">
                <a16:creationId xmlns:a16="http://schemas.microsoft.com/office/drawing/2014/main" id="{A3C61199-BAC8-4716-82A8-98B9A04121FE}"/>
              </a:ext>
            </a:extLst>
          </p:cNvPr>
          <p:cNvSpPr txBox="1"/>
          <p:nvPr/>
        </p:nvSpPr>
        <p:spPr>
          <a:xfrm>
            <a:off x="8950351" y="5050411"/>
            <a:ext cx="880369" cy="369332"/>
          </a:xfrm>
          <a:prstGeom prst="rect">
            <a:avLst/>
          </a:prstGeom>
          <a:noFill/>
        </p:spPr>
        <p:txBody>
          <a:bodyPr wrap="none" rtlCol="0">
            <a:spAutoFit/>
          </a:bodyPr>
          <a:lstStyle/>
          <a:p>
            <a:r>
              <a:rPr lang="en-US" dirty="0"/>
              <a:t>1-Node</a:t>
            </a:r>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FEF77258-0461-4895-AD42-DDBF87A91C45}"/>
                  </a:ext>
                </a:extLst>
              </p:cNvPr>
              <p:cNvSpPr/>
              <p:nvPr/>
            </p:nvSpPr>
            <p:spPr>
              <a:xfrm>
                <a:off x="936089" y="380640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1,?,?</m:t>
                          </m:r>
                        </m:sub>
                      </m:sSub>
                    </m:oMath>
                  </m:oMathPara>
                </a14:m>
                <a:endParaRPr lang="en-US" dirty="0"/>
              </a:p>
            </p:txBody>
          </p:sp>
        </mc:Choice>
        <mc:Fallback xmlns="">
          <p:sp>
            <p:nvSpPr>
              <p:cNvPr id="21" name="Oval 20">
                <a:extLst>
                  <a:ext uri="{FF2B5EF4-FFF2-40B4-BE49-F238E27FC236}">
                    <a16:creationId xmlns:a16="http://schemas.microsoft.com/office/drawing/2014/main" id="{FEF77258-0461-4895-AD42-DDBF87A91C45}"/>
                  </a:ext>
                </a:extLst>
              </p:cNvPr>
              <p:cNvSpPr>
                <a:spLocks noRot="1" noChangeAspect="1" noMove="1" noResize="1" noEditPoints="1" noAdjustHandles="1" noChangeArrowheads="1" noChangeShapeType="1" noTextEdit="1"/>
              </p:cNvSpPr>
              <p:nvPr/>
            </p:nvSpPr>
            <p:spPr>
              <a:xfrm>
                <a:off x="936089" y="3806401"/>
                <a:ext cx="1243584" cy="1244010"/>
              </a:xfrm>
              <a:prstGeom prst="ellipse">
                <a:avLst/>
              </a:prstGeom>
              <a:blipFill>
                <a:blip r:embed="rId8"/>
                <a:stretch>
                  <a:fillRect/>
                </a:stretch>
              </a:blipFill>
              <a:ln>
                <a:solidFill>
                  <a:schemeClr val="accent2"/>
                </a:solid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F84D50DC-7E3D-4277-96F8-8090940E04B4}"/>
              </a:ext>
            </a:extLst>
          </p:cNvPr>
          <p:cNvSpPr txBox="1"/>
          <p:nvPr/>
        </p:nvSpPr>
        <p:spPr>
          <a:xfrm>
            <a:off x="1079467" y="5050411"/>
            <a:ext cx="880369" cy="369332"/>
          </a:xfrm>
          <a:prstGeom prst="rect">
            <a:avLst/>
          </a:prstGeom>
          <a:noFill/>
        </p:spPr>
        <p:txBody>
          <a:bodyPr wrap="none" rtlCol="0">
            <a:spAutoFit/>
          </a:bodyPr>
          <a:lstStyle/>
          <a:p>
            <a:r>
              <a:rPr lang="en-US" dirty="0"/>
              <a:t>0-Node</a:t>
            </a:r>
          </a:p>
        </p:txBody>
      </p:sp>
      <p:sp>
        <p:nvSpPr>
          <p:cNvPr id="3" name="Slide Number Placeholder 2">
            <a:extLst>
              <a:ext uri="{FF2B5EF4-FFF2-40B4-BE49-F238E27FC236}">
                <a16:creationId xmlns:a16="http://schemas.microsoft.com/office/drawing/2014/main" id="{AF3C1F0E-AD2D-498E-8F2C-04C26A0A54AE}"/>
              </a:ext>
            </a:extLst>
          </p:cNvPr>
          <p:cNvSpPr>
            <a:spLocks noGrp="1"/>
          </p:cNvSpPr>
          <p:nvPr>
            <p:ph type="sldNum" sz="quarter" idx="12"/>
          </p:nvPr>
        </p:nvSpPr>
        <p:spPr/>
        <p:txBody>
          <a:bodyPr/>
          <a:lstStyle/>
          <a:p>
            <a:fld id="{E8D093AF-FE35-4C6B-8FDF-9280FBC72CE0}" type="slidenum">
              <a:rPr lang="en-US" smtClean="0"/>
              <a:t>39</a:t>
            </a:fld>
            <a:endParaRPr lang="en-US" dirty="0"/>
          </a:p>
        </p:txBody>
      </p:sp>
    </p:spTree>
    <p:extLst>
      <p:ext uri="{BB962C8B-B14F-4D97-AF65-F5344CB8AC3E}">
        <p14:creationId xmlns:p14="http://schemas.microsoft.com/office/powerpoint/2010/main" val="1200014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914CA71-6D69-4FEA-90B6-F41E8D945AA8}"/>
                  </a:ext>
                </a:extLst>
              </p:cNvPr>
              <p:cNvSpPr/>
              <p:nvPr/>
            </p:nvSpPr>
            <p:spPr>
              <a:xfrm>
                <a:off x="6133149" y="178302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0,?,?</m:t>
                          </m:r>
                        </m:sub>
                      </m:sSub>
                    </m:oMath>
                  </m:oMathPara>
                </a14:m>
                <a:endParaRPr lang="en-US" dirty="0"/>
              </a:p>
            </p:txBody>
          </p:sp>
        </mc:Choice>
        <mc:Fallback xmlns="">
          <p:sp>
            <p:nvSpPr>
              <p:cNvPr id="7" name="Oval 6">
                <a:extLst>
                  <a:ext uri="{FF2B5EF4-FFF2-40B4-BE49-F238E27FC236}">
                    <a16:creationId xmlns:a16="http://schemas.microsoft.com/office/drawing/2014/main" id="{E914CA71-6D69-4FEA-90B6-F41E8D945AA8}"/>
                  </a:ext>
                </a:extLst>
              </p:cNvPr>
              <p:cNvSpPr>
                <a:spLocks noRot="1" noChangeAspect="1" noMove="1" noResize="1" noEditPoints="1" noAdjustHandles="1" noChangeArrowheads="1" noChangeShapeType="1" noTextEdit="1"/>
              </p:cNvSpPr>
              <p:nvPr/>
            </p:nvSpPr>
            <p:spPr>
              <a:xfrm>
                <a:off x="6133149" y="1783021"/>
                <a:ext cx="1243584" cy="1244010"/>
              </a:xfrm>
              <a:prstGeom prst="ellipse">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9B5EC35-09F9-4026-B8A4-159251973251}"/>
                  </a:ext>
                </a:extLst>
              </p:cNvPr>
              <p:cNvSpPr/>
              <p:nvPr/>
            </p:nvSpPr>
            <p:spPr>
              <a:xfrm>
                <a:off x="1081844" y="178302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en-US" dirty="0"/>
              </a:p>
            </p:txBody>
          </p:sp>
        </mc:Choice>
        <mc:Fallback xmlns="">
          <p:sp>
            <p:nvSpPr>
              <p:cNvPr id="8" name="Oval 7">
                <a:extLst>
                  <a:ext uri="{FF2B5EF4-FFF2-40B4-BE49-F238E27FC236}">
                    <a16:creationId xmlns:a16="http://schemas.microsoft.com/office/drawing/2014/main" id="{39B5EC35-09F9-4026-B8A4-159251973251}"/>
                  </a:ext>
                </a:extLst>
              </p:cNvPr>
              <p:cNvSpPr>
                <a:spLocks noRot="1" noChangeAspect="1" noMove="1" noResize="1" noEditPoints="1" noAdjustHandles="1" noChangeArrowheads="1" noChangeShapeType="1" noTextEdit="1"/>
              </p:cNvSpPr>
              <p:nvPr/>
            </p:nvSpPr>
            <p:spPr>
              <a:xfrm>
                <a:off x="1081844" y="1783021"/>
                <a:ext cx="1243584" cy="1244010"/>
              </a:xfrm>
              <a:prstGeom prst="ellipse">
                <a:avLst/>
              </a:prstGeom>
              <a:blipFill>
                <a:blip r:embed="rId4"/>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6C0F9178-80F9-46D8-A382-91E590855FA6}"/>
                  </a:ext>
                </a:extLst>
              </p:cNvPr>
              <p:cNvSpPr/>
              <p:nvPr/>
            </p:nvSpPr>
            <p:spPr>
              <a:xfrm>
                <a:off x="8257102" y="178302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0,?,?</m:t>
                          </m:r>
                        </m:sub>
                      </m:sSub>
                    </m:oMath>
                  </m:oMathPara>
                </a14:m>
                <a:endParaRPr lang="en-US" dirty="0"/>
              </a:p>
            </p:txBody>
          </p:sp>
        </mc:Choice>
        <mc:Fallback xmlns="">
          <p:sp>
            <p:nvSpPr>
              <p:cNvPr id="9" name="Oval 8">
                <a:extLst>
                  <a:ext uri="{FF2B5EF4-FFF2-40B4-BE49-F238E27FC236}">
                    <a16:creationId xmlns:a16="http://schemas.microsoft.com/office/drawing/2014/main" id="{6C0F9178-80F9-46D8-A382-91E590855FA6}"/>
                  </a:ext>
                </a:extLst>
              </p:cNvPr>
              <p:cNvSpPr>
                <a:spLocks noRot="1" noChangeAspect="1" noMove="1" noResize="1" noEditPoints="1" noAdjustHandles="1" noChangeArrowheads="1" noChangeShapeType="1" noTextEdit="1"/>
              </p:cNvSpPr>
              <p:nvPr/>
            </p:nvSpPr>
            <p:spPr>
              <a:xfrm>
                <a:off x="8257102" y="1783021"/>
                <a:ext cx="1243584" cy="1244010"/>
              </a:xfrm>
              <a:prstGeom prst="ellipse">
                <a:avLst/>
              </a:prstGeom>
              <a:blipFill>
                <a:blip r:embed="rId5"/>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3C61199-BAC8-4716-82A8-98B9A04121FE}"/>
              </a:ext>
            </a:extLst>
          </p:cNvPr>
          <p:cNvSpPr txBox="1"/>
          <p:nvPr/>
        </p:nvSpPr>
        <p:spPr>
          <a:xfrm>
            <a:off x="7376733" y="1413689"/>
            <a:ext cx="880369" cy="369332"/>
          </a:xfrm>
          <a:prstGeom prst="rect">
            <a:avLst/>
          </a:prstGeom>
          <a:noFill/>
        </p:spPr>
        <p:txBody>
          <a:bodyPr wrap="none" rtlCol="0">
            <a:spAutoFit/>
          </a:bodyPr>
          <a:lstStyle/>
          <a:p>
            <a:r>
              <a:rPr lang="en-US" dirty="0"/>
              <a:t>1-Node</a:t>
            </a:r>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FEF77258-0461-4895-AD42-DDBF87A91C45}"/>
                  </a:ext>
                </a:extLst>
              </p:cNvPr>
              <p:cNvSpPr/>
              <p:nvPr/>
            </p:nvSpPr>
            <p:spPr>
              <a:xfrm>
                <a:off x="3205797" y="178302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1,?,?</m:t>
                          </m:r>
                        </m:sub>
                      </m:sSub>
                    </m:oMath>
                  </m:oMathPara>
                </a14:m>
                <a:endParaRPr lang="en-US" dirty="0"/>
              </a:p>
            </p:txBody>
          </p:sp>
        </mc:Choice>
        <mc:Fallback xmlns="">
          <p:sp>
            <p:nvSpPr>
              <p:cNvPr id="21" name="Oval 20">
                <a:extLst>
                  <a:ext uri="{FF2B5EF4-FFF2-40B4-BE49-F238E27FC236}">
                    <a16:creationId xmlns:a16="http://schemas.microsoft.com/office/drawing/2014/main" id="{FEF77258-0461-4895-AD42-DDBF87A91C45}"/>
                  </a:ext>
                </a:extLst>
              </p:cNvPr>
              <p:cNvSpPr>
                <a:spLocks noRot="1" noChangeAspect="1" noMove="1" noResize="1" noEditPoints="1" noAdjustHandles="1" noChangeArrowheads="1" noChangeShapeType="1" noTextEdit="1"/>
              </p:cNvSpPr>
              <p:nvPr/>
            </p:nvSpPr>
            <p:spPr>
              <a:xfrm>
                <a:off x="3205797" y="1783021"/>
                <a:ext cx="1243584" cy="1244010"/>
              </a:xfrm>
              <a:prstGeom prst="ellipse">
                <a:avLst/>
              </a:prstGeom>
              <a:blipFill>
                <a:blip r:embed="rId6"/>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F84D50DC-7E3D-4277-96F8-8090940E04B4}"/>
              </a:ext>
            </a:extLst>
          </p:cNvPr>
          <p:cNvSpPr txBox="1"/>
          <p:nvPr/>
        </p:nvSpPr>
        <p:spPr>
          <a:xfrm>
            <a:off x="2325428" y="1413689"/>
            <a:ext cx="880369" cy="369332"/>
          </a:xfrm>
          <a:prstGeom prst="rect">
            <a:avLst/>
          </a:prstGeom>
          <a:noFill/>
        </p:spPr>
        <p:txBody>
          <a:bodyPr wrap="none" rtlCol="0">
            <a:spAutoFit/>
          </a:bodyPr>
          <a:lstStyle/>
          <a:p>
            <a:r>
              <a:rPr lang="en-US" dirty="0"/>
              <a:t>0-Node</a:t>
            </a:r>
          </a:p>
        </p:txBody>
      </p:sp>
      <p:sp>
        <p:nvSpPr>
          <p:cNvPr id="3" name="Slide Number Placeholder 2">
            <a:extLst>
              <a:ext uri="{FF2B5EF4-FFF2-40B4-BE49-F238E27FC236}">
                <a16:creationId xmlns:a16="http://schemas.microsoft.com/office/drawing/2014/main" id="{66065FFB-4993-4954-A6D6-90B1259A33C4}"/>
              </a:ext>
            </a:extLst>
          </p:cNvPr>
          <p:cNvSpPr>
            <a:spLocks noGrp="1"/>
          </p:cNvSpPr>
          <p:nvPr>
            <p:ph type="sldNum" sz="quarter" idx="12"/>
          </p:nvPr>
        </p:nvSpPr>
        <p:spPr/>
        <p:txBody>
          <a:bodyPr/>
          <a:lstStyle/>
          <a:p>
            <a:fld id="{E8D093AF-FE35-4C6B-8FDF-9280FBC72CE0}" type="slidenum">
              <a:rPr lang="en-US" smtClean="0"/>
              <a:t>40</a:t>
            </a:fld>
            <a:endParaRPr lang="en-US" dirty="0"/>
          </a:p>
        </p:txBody>
      </p:sp>
    </p:spTree>
    <p:extLst>
      <p:ext uri="{BB962C8B-B14F-4D97-AF65-F5344CB8AC3E}">
        <p14:creationId xmlns:p14="http://schemas.microsoft.com/office/powerpoint/2010/main" val="437149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914CA71-6D69-4FEA-90B6-F41E8D945AA8}"/>
                  </a:ext>
                </a:extLst>
              </p:cNvPr>
              <p:cNvSpPr/>
              <p:nvPr/>
            </p:nvSpPr>
            <p:spPr>
              <a:xfrm>
                <a:off x="6133149" y="178302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0,?,?</m:t>
                          </m:r>
                        </m:sub>
                      </m:sSub>
                    </m:oMath>
                  </m:oMathPara>
                </a14:m>
                <a:endParaRPr lang="en-US" dirty="0"/>
              </a:p>
            </p:txBody>
          </p:sp>
        </mc:Choice>
        <mc:Fallback xmlns="">
          <p:sp>
            <p:nvSpPr>
              <p:cNvPr id="7" name="Oval 6">
                <a:extLst>
                  <a:ext uri="{FF2B5EF4-FFF2-40B4-BE49-F238E27FC236}">
                    <a16:creationId xmlns:a16="http://schemas.microsoft.com/office/drawing/2014/main" id="{E914CA71-6D69-4FEA-90B6-F41E8D945AA8}"/>
                  </a:ext>
                </a:extLst>
              </p:cNvPr>
              <p:cNvSpPr>
                <a:spLocks noRot="1" noChangeAspect="1" noMove="1" noResize="1" noEditPoints="1" noAdjustHandles="1" noChangeArrowheads="1" noChangeShapeType="1" noTextEdit="1"/>
              </p:cNvSpPr>
              <p:nvPr/>
            </p:nvSpPr>
            <p:spPr>
              <a:xfrm>
                <a:off x="6133149" y="1783021"/>
                <a:ext cx="1243584" cy="1244010"/>
              </a:xfrm>
              <a:prstGeom prst="ellipse">
                <a:avLst/>
              </a:prstGeom>
              <a:blipFill>
                <a:blip r:embed="rId3"/>
                <a:stretch>
                  <a:fillRect/>
                </a:stretch>
              </a:blipFill>
              <a:ln>
                <a:solidFill>
                  <a:schemeClr val="accent2"/>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9B5EC35-09F9-4026-B8A4-159251973251}"/>
                  </a:ext>
                </a:extLst>
              </p:cNvPr>
              <p:cNvSpPr/>
              <p:nvPr/>
            </p:nvSpPr>
            <p:spPr>
              <a:xfrm>
                <a:off x="2143821" y="178302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en-US" dirty="0"/>
              </a:p>
            </p:txBody>
          </p:sp>
        </mc:Choice>
        <mc:Fallback xmlns="">
          <p:sp>
            <p:nvSpPr>
              <p:cNvPr id="8" name="Oval 7">
                <a:extLst>
                  <a:ext uri="{FF2B5EF4-FFF2-40B4-BE49-F238E27FC236}">
                    <a16:creationId xmlns:a16="http://schemas.microsoft.com/office/drawing/2014/main" id="{39B5EC35-09F9-4026-B8A4-159251973251}"/>
                  </a:ext>
                </a:extLst>
              </p:cNvPr>
              <p:cNvSpPr>
                <a:spLocks noRot="1" noChangeAspect="1" noMove="1" noResize="1" noEditPoints="1" noAdjustHandles="1" noChangeArrowheads="1" noChangeShapeType="1" noTextEdit="1"/>
              </p:cNvSpPr>
              <p:nvPr/>
            </p:nvSpPr>
            <p:spPr>
              <a:xfrm>
                <a:off x="2143821" y="1783021"/>
                <a:ext cx="1243584" cy="1244010"/>
              </a:xfrm>
              <a:prstGeom prst="ellipse">
                <a:avLst/>
              </a:prstGeom>
              <a:blipFill>
                <a:blip r:embed="rId4"/>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6C0F9178-80F9-46D8-A382-91E590855FA6}"/>
                  </a:ext>
                </a:extLst>
              </p:cNvPr>
              <p:cNvSpPr/>
              <p:nvPr/>
            </p:nvSpPr>
            <p:spPr>
              <a:xfrm>
                <a:off x="8257102" y="1783021"/>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0,?,?</m:t>
                          </m:r>
                        </m:sub>
                      </m:sSub>
                    </m:oMath>
                  </m:oMathPara>
                </a14:m>
                <a:endParaRPr lang="en-US" dirty="0"/>
              </a:p>
            </p:txBody>
          </p:sp>
        </mc:Choice>
        <mc:Fallback xmlns="">
          <p:sp>
            <p:nvSpPr>
              <p:cNvPr id="9" name="Oval 8">
                <a:extLst>
                  <a:ext uri="{FF2B5EF4-FFF2-40B4-BE49-F238E27FC236}">
                    <a16:creationId xmlns:a16="http://schemas.microsoft.com/office/drawing/2014/main" id="{6C0F9178-80F9-46D8-A382-91E590855FA6}"/>
                  </a:ext>
                </a:extLst>
              </p:cNvPr>
              <p:cNvSpPr>
                <a:spLocks noRot="1" noChangeAspect="1" noMove="1" noResize="1" noEditPoints="1" noAdjustHandles="1" noChangeArrowheads="1" noChangeShapeType="1" noTextEdit="1"/>
              </p:cNvSpPr>
              <p:nvPr/>
            </p:nvSpPr>
            <p:spPr>
              <a:xfrm>
                <a:off x="8257102" y="1783021"/>
                <a:ext cx="1243584" cy="1244010"/>
              </a:xfrm>
              <a:prstGeom prst="ellipse">
                <a:avLst/>
              </a:prstGeom>
              <a:blipFill>
                <a:blip r:embed="rId5"/>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3C61199-BAC8-4716-82A8-98B9A04121FE}"/>
              </a:ext>
            </a:extLst>
          </p:cNvPr>
          <p:cNvSpPr txBox="1"/>
          <p:nvPr/>
        </p:nvSpPr>
        <p:spPr>
          <a:xfrm>
            <a:off x="7376733" y="1413689"/>
            <a:ext cx="880369" cy="369332"/>
          </a:xfrm>
          <a:prstGeom prst="rect">
            <a:avLst/>
          </a:prstGeom>
          <a:noFill/>
        </p:spPr>
        <p:txBody>
          <a:bodyPr wrap="none" rtlCol="0">
            <a:spAutoFit/>
          </a:bodyPr>
          <a:lstStyle/>
          <a:p>
            <a:r>
              <a:rPr lang="en-US" dirty="0"/>
              <a:t>1-Node</a:t>
            </a:r>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FEF77258-0461-4895-AD42-DDBF87A91C45}"/>
                  </a:ext>
                </a:extLst>
              </p:cNvPr>
              <p:cNvSpPr/>
              <p:nvPr/>
            </p:nvSpPr>
            <p:spPr>
              <a:xfrm>
                <a:off x="2143820" y="1783021"/>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1,?,?</m:t>
                          </m:r>
                        </m:sub>
                      </m:sSub>
                    </m:oMath>
                  </m:oMathPara>
                </a14:m>
                <a:endParaRPr lang="en-US" dirty="0"/>
              </a:p>
            </p:txBody>
          </p:sp>
        </mc:Choice>
        <mc:Fallback xmlns="">
          <p:sp>
            <p:nvSpPr>
              <p:cNvPr id="21" name="Oval 20">
                <a:extLst>
                  <a:ext uri="{FF2B5EF4-FFF2-40B4-BE49-F238E27FC236}">
                    <a16:creationId xmlns:a16="http://schemas.microsoft.com/office/drawing/2014/main" id="{FEF77258-0461-4895-AD42-DDBF87A91C45}"/>
                  </a:ext>
                </a:extLst>
              </p:cNvPr>
              <p:cNvSpPr>
                <a:spLocks noRot="1" noChangeAspect="1" noMove="1" noResize="1" noEditPoints="1" noAdjustHandles="1" noChangeArrowheads="1" noChangeShapeType="1" noTextEdit="1"/>
              </p:cNvSpPr>
              <p:nvPr/>
            </p:nvSpPr>
            <p:spPr>
              <a:xfrm>
                <a:off x="2143820" y="1783021"/>
                <a:ext cx="1243584" cy="1244010"/>
              </a:xfrm>
              <a:prstGeom prst="ellipse">
                <a:avLst/>
              </a:prstGeom>
              <a:blipFill>
                <a:blip r:embed="rId4"/>
                <a:stretch>
                  <a:fillRect/>
                </a:stretch>
              </a:blipFill>
              <a:ln>
                <a:solidFill>
                  <a:schemeClr val="accent2"/>
                </a:solid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F84D50DC-7E3D-4277-96F8-8090940E04B4}"/>
              </a:ext>
            </a:extLst>
          </p:cNvPr>
          <p:cNvSpPr txBox="1"/>
          <p:nvPr/>
        </p:nvSpPr>
        <p:spPr>
          <a:xfrm>
            <a:off x="2325428" y="1413689"/>
            <a:ext cx="880369" cy="369332"/>
          </a:xfrm>
          <a:prstGeom prst="rect">
            <a:avLst/>
          </a:prstGeom>
          <a:noFill/>
        </p:spPr>
        <p:txBody>
          <a:bodyPr wrap="none" rtlCol="0">
            <a:spAutoFit/>
          </a:bodyPr>
          <a:lstStyle/>
          <a:p>
            <a:r>
              <a:rPr lang="en-US" dirty="0"/>
              <a:t>0-Node</a:t>
            </a: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8053D0A4-6708-4705-8CD3-F55B5BAD0F67}"/>
                  </a:ext>
                </a:extLst>
              </p:cNvPr>
              <p:cNvSpPr/>
              <p:nvPr/>
            </p:nvSpPr>
            <p:spPr>
              <a:xfrm>
                <a:off x="2143820" y="1783021"/>
                <a:ext cx="1243584" cy="124401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lang="en-US" dirty="0"/>
              </a:p>
            </p:txBody>
          </p:sp>
        </mc:Choice>
        <mc:Fallback xmlns="">
          <p:sp>
            <p:nvSpPr>
              <p:cNvPr id="10" name="Oval 9">
                <a:extLst>
                  <a:ext uri="{FF2B5EF4-FFF2-40B4-BE49-F238E27FC236}">
                    <a16:creationId xmlns:a16="http://schemas.microsoft.com/office/drawing/2014/main" id="{8053D0A4-6708-4705-8CD3-F55B5BAD0F67}"/>
                  </a:ext>
                </a:extLst>
              </p:cNvPr>
              <p:cNvSpPr>
                <a:spLocks noRot="1" noChangeAspect="1" noMove="1" noResize="1" noEditPoints="1" noAdjustHandles="1" noChangeArrowheads="1" noChangeShapeType="1" noTextEdit="1"/>
              </p:cNvSpPr>
              <p:nvPr/>
            </p:nvSpPr>
            <p:spPr>
              <a:xfrm>
                <a:off x="2143820" y="1783021"/>
                <a:ext cx="1243584" cy="1244010"/>
              </a:xfrm>
              <a:prstGeom prst="ellipse">
                <a:avLst/>
              </a:prstGeom>
              <a:blipFill>
                <a:blip r:embed="rId6"/>
                <a:stretch>
                  <a:fillRect/>
                </a:stretch>
              </a:blipFill>
              <a:ln>
                <a:solidFill>
                  <a:srgbClr val="00B050"/>
                </a:solidFill>
              </a:ln>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9F58A15-AC37-418C-A791-B734E4CA78A6}"/>
              </a:ext>
            </a:extLst>
          </p:cNvPr>
          <p:cNvSpPr>
            <a:spLocks noGrp="1"/>
          </p:cNvSpPr>
          <p:nvPr>
            <p:ph type="sldNum" sz="quarter" idx="12"/>
          </p:nvPr>
        </p:nvSpPr>
        <p:spPr/>
        <p:txBody>
          <a:bodyPr/>
          <a:lstStyle/>
          <a:p>
            <a:fld id="{E8D093AF-FE35-4C6B-8FDF-9280FBC72CE0}" type="slidenum">
              <a:rPr lang="en-US" smtClean="0"/>
              <a:t>41</a:t>
            </a:fld>
            <a:endParaRPr lang="en-US" dirty="0"/>
          </a:p>
        </p:txBody>
      </p:sp>
    </p:spTree>
    <p:extLst>
      <p:ext uri="{BB962C8B-B14F-4D97-AF65-F5344CB8AC3E}">
        <p14:creationId xmlns:p14="http://schemas.microsoft.com/office/powerpoint/2010/main" val="22583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EAA3-3DAA-441C-AEE8-5EE37C58E3DF}"/>
              </a:ext>
            </a:extLst>
          </p:cNvPr>
          <p:cNvSpPr>
            <a:spLocks noGrp="1"/>
          </p:cNvSpPr>
          <p:nvPr>
            <p:ph type="title"/>
          </p:nvPr>
        </p:nvSpPr>
        <p:spPr/>
        <p:txBody>
          <a:bodyPr/>
          <a:lstStyle/>
          <a:p>
            <a:r>
              <a:rPr lang="en-US" dirty="0"/>
              <a:t>DPF Verification MPC Protocol</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B985945F-DEEB-4990-9BFB-ADC60FAF1AF4}"/>
                  </a:ext>
                </a:extLst>
              </p:cNvPr>
              <p:cNvSpPr/>
              <p:nvPr/>
            </p:nvSpPr>
            <p:spPr>
              <a:xfrm>
                <a:off x="2179673" y="1807590"/>
                <a:ext cx="1243584" cy="124401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0,?,?</m:t>
                          </m:r>
                        </m:sub>
                      </m:sSub>
                    </m:oMath>
                  </m:oMathPara>
                </a14:m>
                <a:endParaRPr lang="en-US" dirty="0"/>
              </a:p>
            </p:txBody>
          </p:sp>
        </mc:Choice>
        <mc:Fallback xmlns="">
          <p:sp>
            <p:nvSpPr>
              <p:cNvPr id="4" name="Oval 3">
                <a:extLst>
                  <a:ext uri="{FF2B5EF4-FFF2-40B4-BE49-F238E27FC236}">
                    <a16:creationId xmlns:a16="http://schemas.microsoft.com/office/drawing/2014/main" id="{B985945F-DEEB-4990-9BFB-ADC60FAF1AF4}"/>
                  </a:ext>
                </a:extLst>
              </p:cNvPr>
              <p:cNvSpPr>
                <a:spLocks noRot="1" noChangeAspect="1" noMove="1" noResize="1" noEditPoints="1" noAdjustHandles="1" noChangeArrowheads="1" noChangeShapeType="1" noTextEdit="1"/>
              </p:cNvSpPr>
              <p:nvPr/>
            </p:nvSpPr>
            <p:spPr>
              <a:xfrm>
                <a:off x="2179673" y="1807590"/>
                <a:ext cx="1243584" cy="1244010"/>
              </a:xfrm>
              <a:prstGeom prst="ellipse">
                <a:avLst/>
              </a:prstGeom>
              <a:blipFill>
                <a:blip r:embed="rId3"/>
                <a:stretch>
                  <a:fillRect/>
                </a:stretch>
              </a:blipFill>
              <a:ln>
                <a:solidFill>
                  <a:schemeClr val="accent2"/>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5A4E845E-0D17-46C3-B82B-49953FE96A1F}"/>
                  </a:ext>
                </a:extLst>
              </p:cNvPr>
              <p:cNvSpPr/>
              <p:nvPr/>
            </p:nvSpPr>
            <p:spPr>
              <a:xfrm>
                <a:off x="7525160" y="1807590"/>
                <a:ext cx="1243584" cy="1244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0,?,?</m:t>
                          </m:r>
                        </m:sub>
                      </m:sSub>
                    </m:oMath>
                  </m:oMathPara>
                </a14:m>
                <a:endParaRPr lang="en-US" dirty="0"/>
              </a:p>
            </p:txBody>
          </p:sp>
        </mc:Choice>
        <mc:Fallback xmlns="">
          <p:sp>
            <p:nvSpPr>
              <p:cNvPr id="5" name="Oval 4">
                <a:extLst>
                  <a:ext uri="{FF2B5EF4-FFF2-40B4-BE49-F238E27FC236}">
                    <a16:creationId xmlns:a16="http://schemas.microsoft.com/office/drawing/2014/main" id="{5A4E845E-0D17-46C3-B82B-49953FE96A1F}"/>
                  </a:ext>
                </a:extLst>
              </p:cNvPr>
              <p:cNvSpPr>
                <a:spLocks noRot="1" noChangeAspect="1" noMove="1" noResize="1" noEditPoints="1" noAdjustHandles="1" noChangeArrowheads="1" noChangeShapeType="1" noTextEdit="1"/>
              </p:cNvSpPr>
              <p:nvPr/>
            </p:nvSpPr>
            <p:spPr>
              <a:xfrm>
                <a:off x="7525160" y="1807590"/>
                <a:ext cx="1243584" cy="1244010"/>
              </a:xfrm>
              <a:prstGeom prst="ellipse">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A349784-3858-4D1B-87D2-3CFB70FF3C3A}"/>
              </a:ext>
            </a:extLst>
          </p:cNvPr>
          <p:cNvSpPr txBox="1"/>
          <p:nvPr/>
        </p:nvSpPr>
        <p:spPr>
          <a:xfrm>
            <a:off x="4696527" y="1459855"/>
            <a:ext cx="1555362" cy="461665"/>
          </a:xfrm>
          <a:prstGeom prst="rect">
            <a:avLst/>
          </a:prstGeom>
          <a:noFill/>
        </p:spPr>
        <p:txBody>
          <a:bodyPr wrap="none" rtlCol="0">
            <a:spAutoFit/>
          </a:bodyPr>
          <a:lstStyle/>
          <a:p>
            <a:r>
              <a:rPr lang="en-US" sz="2400" dirty="0"/>
              <a:t>New Seeds</a:t>
            </a:r>
          </a:p>
        </p:txBody>
      </p:sp>
      <p:sp>
        <p:nvSpPr>
          <p:cNvPr id="3" name="Slide Number Placeholder 2">
            <a:extLst>
              <a:ext uri="{FF2B5EF4-FFF2-40B4-BE49-F238E27FC236}">
                <a16:creationId xmlns:a16="http://schemas.microsoft.com/office/drawing/2014/main" id="{7DF9841A-DFCB-4F4A-9262-F99C37398657}"/>
              </a:ext>
            </a:extLst>
          </p:cNvPr>
          <p:cNvSpPr>
            <a:spLocks noGrp="1"/>
          </p:cNvSpPr>
          <p:nvPr>
            <p:ph type="sldNum" sz="quarter" idx="12"/>
          </p:nvPr>
        </p:nvSpPr>
        <p:spPr/>
        <p:txBody>
          <a:bodyPr/>
          <a:lstStyle/>
          <a:p>
            <a:fld id="{E8D093AF-FE35-4C6B-8FDF-9280FBC72CE0}" type="slidenum">
              <a:rPr lang="en-US" smtClean="0"/>
              <a:t>42</a:t>
            </a:fld>
            <a:endParaRPr lang="en-US" dirty="0"/>
          </a:p>
        </p:txBody>
      </p:sp>
    </p:spTree>
    <p:extLst>
      <p:ext uri="{BB962C8B-B14F-4D97-AF65-F5344CB8AC3E}">
        <p14:creationId xmlns:p14="http://schemas.microsoft.com/office/powerpoint/2010/main" val="260653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F1D1-1A06-431C-BDF1-A294A57A0C07}"/>
              </a:ext>
            </a:extLst>
          </p:cNvPr>
          <p:cNvSpPr>
            <a:spLocks noGrp="1"/>
          </p:cNvSpPr>
          <p:nvPr>
            <p:ph type="title"/>
          </p:nvPr>
        </p:nvSpPr>
        <p:spPr/>
        <p:txBody>
          <a:bodyPr/>
          <a:lstStyle/>
          <a:p>
            <a:r>
              <a:rPr lang="en-US" dirty="0"/>
              <a:t>Multi-Verifier MPC-in-the-Head</a:t>
            </a:r>
          </a:p>
        </p:txBody>
      </p:sp>
      <p:sp>
        <p:nvSpPr>
          <p:cNvPr id="3" name="Content Placeholder 2">
            <a:extLst>
              <a:ext uri="{FF2B5EF4-FFF2-40B4-BE49-F238E27FC236}">
                <a16:creationId xmlns:a16="http://schemas.microsoft.com/office/drawing/2014/main" id="{B9E3D9E5-7C01-45B2-9182-0948CE995AA3}"/>
              </a:ext>
            </a:extLst>
          </p:cNvPr>
          <p:cNvSpPr>
            <a:spLocks noGrp="1"/>
          </p:cNvSpPr>
          <p:nvPr>
            <p:ph idx="1"/>
          </p:nvPr>
        </p:nvSpPr>
        <p:spPr/>
        <p:txBody>
          <a:bodyPr/>
          <a:lstStyle/>
          <a:p>
            <a:r>
              <a:rPr lang="en-US" dirty="0"/>
              <a:t>DPF verification protocol can be converted to a </a:t>
            </a:r>
            <a:r>
              <a:rPr lang="en-CA" dirty="0"/>
              <a:t>ZKPoK using MPC-in-the-head</a:t>
            </a:r>
            <a:endParaRPr lang="en-US" dirty="0"/>
          </a:p>
          <a:p>
            <a:r>
              <a:rPr lang="en-US" dirty="0"/>
              <a:t>The Sabre servers already have DPF keys</a:t>
            </a:r>
          </a:p>
          <a:p>
            <a:pPr lvl="1"/>
            <a:r>
              <a:rPr lang="en-US" dirty="0"/>
              <a:t>They cannot see the simulated party with the other key</a:t>
            </a:r>
          </a:p>
          <a:p>
            <a:r>
              <a:rPr lang="en-US" dirty="0"/>
              <a:t>Different servers verify different simulated parties</a:t>
            </a:r>
          </a:p>
          <a:p>
            <a:r>
              <a:rPr lang="en-US" dirty="0"/>
              <a:t>Two vs three verifier versions</a:t>
            </a:r>
          </a:p>
        </p:txBody>
      </p:sp>
      <p:sp>
        <p:nvSpPr>
          <p:cNvPr id="4" name="Slide Number Placeholder 3">
            <a:extLst>
              <a:ext uri="{FF2B5EF4-FFF2-40B4-BE49-F238E27FC236}">
                <a16:creationId xmlns:a16="http://schemas.microsoft.com/office/drawing/2014/main" id="{773DA73C-5AB4-4808-95E5-735C64B636C3}"/>
              </a:ext>
            </a:extLst>
          </p:cNvPr>
          <p:cNvSpPr>
            <a:spLocks noGrp="1"/>
          </p:cNvSpPr>
          <p:nvPr>
            <p:ph type="sldNum" sz="quarter" idx="12"/>
          </p:nvPr>
        </p:nvSpPr>
        <p:spPr/>
        <p:txBody>
          <a:bodyPr/>
          <a:lstStyle/>
          <a:p>
            <a:fld id="{E8D093AF-FE35-4C6B-8FDF-9280FBC72CE0}" type="slidenum">
              <a:rPr lang="en-US" smtClean="0"/>
              <a:t>43</a:t>
            </a:fld>
            <a:endParaRPr lang="en-US" dirty="0"/>
          </a:p>
        </p:txBody>
      </p:sp>
    </p:spTree>
    <p:extLst>
      <p:ext uri="{BB962C8B-B14F-4D97-AF65-F5344CB8AC3E}">
        <p14:creationId xmlns:p14="http://schemas.microsoft.com/office/powerpoint/2010/main" val="3056683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23A2-6CC6-4CDD-A4DB-D8AC5CCE7A9D}"/>
              </a:ext>
            </a:extLst>
          </p:cNvPr>
          <p:cNvSpPr>
            <a:spLocks noGrp="1"/>
          </p:cNvSpPr>
          <p:nvPr>
            <p:ph type="title"/>
          </p:nvPr>
        </p:nvSpPr>
        <p:spPr/>
        <p:txBody>
          <a:bodyPr/>
          <a:lstStyle/>
          <a:p>
            <a:r>
              <a:rPr lang="en-US" dirty="0"/>
              <a:t>Sabre-BB Experimental Analysis</a:t>
            </a:r>
          </a:p>
        </p:txBody>
      </p:sp>
      <p:pic>
        <p:nvPicPr>
          <p:cNvPr id="4" name="Picture 3">
            <a:extLst>
              <a:ext uri="{FF2B5EF4-FFF2-40B4-BE49-F238E27FC236}">
                <a16:creationId xmlns:a16="http://schemas.microsoft.com/office/drawing/2014/main" id="{24C54A96-5281-4AD1-93D6-F7FC4C02E0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8262" y="1690688"/>
            <a:ext cx="9515475" cy="4314825"/>
          </a:xfrm>
          <a:prstGeom prst="rect">
            <a:avLst/>
          </a:prstGeom>
        </p:spPr>
      </p:pic>
      <p:sp>
        <p:nvSpPr>
          <p:cNvPr id="6" name="Slide Number Placeholder 5">
            <a:extLst>
              <a:ext uri="{FF2B5EF4-FFF2-40B4-BE49-F238E27FC236}">
                <a16:creationId xmlns:a16="http://schemas.microsoft.com/office/drawing/2014/main" id="{1D9E87D5-D858-43B3-AD46-9B8D8E5D5569}"/>
              </a:ext>
            </a:extLst>
          </p:cNvPr>
          <p:cNvSpPr>
            <a:spLocks noGrp="1"/>
          </p:cNvSpPr>
          <p:nvPr>
            <p:ph type="sldNum" sz="quarter" idx="12"/>
          </p:nvPr>
        </p:nvSpPr>
        <p:spPr/>
        <p:txBody>
          <a:bodyPr/>
          <a:lstStyle/>
          <a:p>
            <a:fld id="{E8D093AF-FE35-4C6B-8FDF-9280FBC72CE0}" type="slidenum">
              <a:rPr lang="en-US" smtClean="0"/>
              <a:t>44</a:t>
            </a:fld>
            <a:endParaRPr lang="en-US" dirty="0"/>
          </a:p>
        </p:txBody>
      </p:sp>
    </p:spTree>
    <p:extLst>
      <p:ext uri="{BB962C8B-B14F-4D97-AF65-F5344CB8AC3E}">
        <p14:creationId xmlns:p14="http://schemas.microsoft.com/office/powerpoint/2010/main" val="2420232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9157-408D-4A4C-B1E4-6209D361223E}"/>
              </a:ext>
            </a:extLst>
          </p:cNvPr>
          <p:cNvSpPr>
            <a:spLocks noGrp="1"/>
          </p:cNvSpPr>
          <p:nvPr>
            <p:ph type="title"/>
          </p:nvPr>
        </p:nvSpPr>
        <p:spPr/>
        <p:txBody>
          <a:bodyPr/>
          <a:lstStyle/>
          <a:p>
            <a:r>
              <a:rPr lang="en-US" dirty="0"/>
              <a:t>Sabre-M</a:t>
            </a:r>
          </a:p>
        </p:txBody>
      </p:sp>
      <p:sp>
        <p:nvSpPr>
          <p:cNvPr id="3" name="Content Placeholder 2">
            <a:extLst>
              <a:ext uri="{FF2B5EF4-FFF2-40B4-BE49-F238E27FC236}">
                <a16:creationId xmlns:a16="http://schemas.microsoft.com/office/drawing/2014/main" id="{F3A3D873-BD91-4A56-8238-6216F0CECD37}"/>
              </a:ext>
            </a:extLst>
          </p:cNvPr>
          <p:cNvSpPr>
            <a:spLocks noGrp="1"/>
          </p:cNvSpPr>
          <p:nvPr>
            <p:ph idx="1"/>
          </p:nvPr>
        </p:nvSpPr>
        <p:spPr>
          <a:xfrm>
            <a:off x="838200" y="1825625"/>
            <a:ext cx="7280189" cy="4351338"/>
          </a:xfrm>
        </p:spPr>
        <p:txBody>
          <a:bodyPr/>
          <a:lstStyle/>
          <a:p>
            <a:r>
              <a:rPr lang="en-US" dirty="0"/>
              <a:t>Uses the same DPF verification protocol as Sabre-BB</a:t>
            </a:r>
          </a:p>
          <a:p>
            <a:r>
              <a:rPr lang="en-US" dirty="0"/>
              <a:t>Novel mailbox address verification protocol</a:t>
            </a:r>
          </a:p>
        </p:txBody>
      </p:sp>
      <p:pic>
        <p:nvPicPr>
          <p:cNvPr id="5" name="Graphic 4" descr="Mailbox outline">
            <a:extLst>
              <a:ext uri="{FF2B5EF4-FFF2-40B4-BE49-F238E27FC236}">
                <a16:creationId xmlns:a16="http://schemas.microsoft.com/office/drawing/2014/main" id="{8E318251-C8B3-413C-B6D6-33B5C6479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8389" y="1586749"/>
            <a:ext cx="3684501" cy="3684501"/>
          </a:xfrm>
          <a:prstGeom prst="rect">
            <a:avLst/>
          </a:prstGeom>
        </p:spPr>
      </p:pic>
      <p:pic>
        <p:nvPicPr>
          <p:cNvPr id="7" name="Graphic 6" descr="Fencing outline">
            <a:extLst>
              <a:ext uri="{FF2B5EF4-FFF2-40B4-BE49-F238E27FC236}">
                <a16:creationId xmlns:a16="http://schemas.microsoft.com/office/drawing/2014/main" id="{7F7900F2-3456-4903-9117-61326FF226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7893" y="3023769"/>
            <a:ext cx="914400" cy="914400"/>
          </a:xfrm>
          <a:prstGeom prst="rect">
            <a:avLst/>
          </a:prstGeom>
        </p:spPr>
      </p:pic>
      <p:sp>
        <p:nvSpPr>
          <p:cNvPr id="4" name="Slide Number Placeholder 3">
            <a:extLst>
              <a:ext uri="{FF2B5EF4-FFF2-40B4-BE49-F238E27FC236}">
                <a16:creationId xmlns:a16="http://schemas.microsoft.com/office/drawing/2014/main" id="{3F93C16C-375F-44ED-8A45-A35C3108CCC8}"/>
              </a:ext>
            </a:extLst>
          </p:cNvPr>
          <p:cNvSpPr>
            <a:spLocks noGrp="1"/>
          </p:cNvSpPr>
          <p:nvPr>
            <p:ph type="sldNum" sz="quarter" idx="12"/>
          </p:nvPr>
        </p:nvSpPr>
        <p:spPr/>
        <p:txBody>
          <a:bodyPr/>
          <a:lstStyle/>
          <a:p>
            <a:fld id="{E8D093AF-FE35-4C6B-8FDF-9280FBC72CE0}" type="slidenum">
              <a:rPr lang="en-US" smtClean="0"/>
              <a:t>45</a:t>
            </a:fld>
            <a:endParaRPr lang="en-US" dirty="0"/>
          </a:p>
        </p:txBody>
      </p:sp>
    </p:spTree>
    <p:extLst>
      <p:ext uri="{BB962C8B-B14F-4D97-AF65-F5344CB8AC3E}">
        <p14:creationId xmlns:p14="http://schemas.microsoft.com/office/powerpoint/2010/main" val="2733209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9157-408D-4A4C-B1E4-6209D361223E}"/>
              </a:ext>
            </a:extLst>
          </p:cNvPr>
          <p:cNvSpPr>
            <a:spLocks noGrp="1"/>
          </p:cNvSpPr>
          <p:nvPr>
            <p:ph type="title"/>
          </p:nvPr>
        </p:nvSpPr>
        <p:spPr/>
        <p:txBody>
          <a:bodyPr/>
          <a:lstStyle/>
          <a:p>
            <a:r>
              <a:rPr lang="en-US" dirty="0"/>
              <a:t>Sabre-M Addresses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A3D873-BD91-4A56-8238-6216F0CECD37}"/>
                  </a:ext>
                </a:extLst>
              </p:cNvPr>
              <p:cNvSpPr>
                <a:spLocks noGrp="1"/>
              </p:cNvSpPr>
              <p:nvPr>
                <p:ph idx="1"/>
              </p:nvPr>
            </p:nvSpPr>
            <p:spPr>
              <a:xfrm>
                <a:off x="838200" y="1825625"/>
                <a:ext cx="10515600" cy="2940013"/>
              </a:xfrm>
            </p:spPr>
            <p:txBody>
              <a:bodyPr/>
              <a:lstStyle/>
              <a:p>
                <a:r>
                  <a:rPr lang="en-US" dirty="0"/>
                  <a:t>Mailbox </a:t>
                </a:r>
                <a14:m>
                  <m:oMath xmlns:m="http://schemas.openxmlformats.org/officeDocument/2006/math">
                    <m:r>
                      <a:rPr lang="en-US" b="0" i="1" smtClean="0">
                        <a:latin typeface="Cambria Math" panose="02040503050406030204" pitchFamily="18" charset="0"/>
                      </a:rPr>
                      <m:t>𝑖</m:t>
                    </m:r>
                  </m:oMath>
                </a14:m>
                <a:r>
                  <a:rPr lang="en-US" dirty="0"/>
                  <a:t> is given an address </a:t>
                </a:r>
                <a14:m>
                  <m:oMath xmlns:m="http://schemas.openxmlformats.org/officeDocument/2006/math">
                    <m:sSub>
                      <m:sSubPr>
                        <m:ctrlPr>
                          <a:rPr lang="en-US" i="1" smtClean="0">
                            <a:latin typeface="Cambria Math" panose="02040503050406030204" pitchFamily="18" charset="0"/>
                          </a:rPr>
                        </m:ctrlPr>
                      </m:sSubPr>
                      <m:e>
                        <m:r>
                          <m:rPr>
                            <m:nor/>
                          </m:rPr>
                          <a:rPr lang="en-US" b="0" i="0" smtClean="0">
                            <a:latin typeface="Cambria Math" panose="02040503050406030204" pitchFamily="18" charset="0"/>
                          </a:rPr>
                          <m:t>addr</m:t>
                        </m:r>
                      </m:e>
                      <m:sub>
                        <m:r>
                          <a:rPr lang="en-US" b="0" i="1" smtClean="0">
                            <a:latin typeface="Cambria Math" panose="02040503050406030204" pitchFamily="18" charset="0"/>
                          </a:rPr>
                          <m:t>𝑖</m:t>
                        </m:r>
                      </m:sub>
                    </m:sSub>
                    <m:r>
                      <m:rPr>
                        <m:nor/>
                      </m:rPr>
                      <a:rPr lang="en-US">
                        <a:latin typeface="Cambria Math" panose="02040503050406030204" pitchFamily="18" charset="0"/>
                      </a:rPr>
                      <m:t>= </m:t>
                    </m:r>
                    <m:r>
                      <m:rPr>
                        <m:nor/>
                      </m:rPr>
                      <a:rPr lang="en-US">
                        <a:latin typeface="Cambria Math" panose="02040503050406030204" pitchFamily="18" charset="0"/>
                      </a:rPr>
                      <m:t>F</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𝑘</m:t>
                            </m:r>
                          </m:e>
                        </m:acc>
                        <m:r>
                          <a:rPr lang="en-US" i="1">
                            <a:latin typeface="Cambria Math" panose="02040503050406030204" pitchFamily="18" charset="0"/>
                          </a:rPr>
                          <m:t>, </m:t>
                        </m:r>
                        <m:r>
                          <a:rPr lang="en-US" i="1">
                            <a:latin typeface="Cambria Math" panose="02040503050406030204" pitchFamily="18" charset="0"/>
                          </a:rPr>
                          <m:t>𝑖</m:t>
                        </m:r>
                      </m:e>
                    </m:d>
                  </m:oMath>
                </a14:m>
                <a:endParaRPr lang="en-US" dirty="0"/>
              </a:p>
              <a:p>
                <a:r>
                  <a:rPr lang="en-US" dirty="0"/>
                  <a:t>A client writing in </a:t>
                </a:r>
                <a14:m>
                  <m:oMath xmlns:m="http://schemas.openxmlformats.org/officeDocument/2006/math">
                    <m:r>
                      <a:rPr lang="en-US" b="0" i="1" smtClean="0">
                        <a:latin typeface="Cambria Math" panose="02040503050406030204" pitchFamily="18" charset="0"/>
                      </a:rPr>
                      <m:t>𝑖</m:t>
                    </m:r>
                  </m:oMath>
                </a14:m>
                <a:r>
                  <a:rPr lang="en-US" dirty="0"/>
                  <a:t> must send shares of the </a:t>
                </a:r>
                <a14:m>
                  <m:oMath xmlns:m="http://schemas.openxmlformats.org/officeDocument/2006/math">
                    <m:r>
                      <a:rPr lang="en-US" i="1">
                        <a:latin typeface="Cambria Math" panose="02040503050406030204" pitchFamily="18" charset="0"/>
                      </a:rPr>
                      <m:t>𝑖</m:t>
                    </m:r>
                  </m:oMath>
                </a14:m>
                <a:r>
                  <a:rPr lang="en-US" dirty="0"/>
                  <a:t> and </a:t>
                </a:r>
                <a14:m>
                  <m:oMath xmlns:m="http://schemas.openxmlformats.org/officeDocument/2006/math">
                    <m:sSub>
                      <m:sSubPr>
                        <m:ctrlPr>
                          <a:rPr lang="en-US" i="1">
                            <a:latin typeface="Cambria Math" panose="02040503050406030204" pitchFamily="18" charset="0"/>
                          </a:rPr>
                        </m:ctrlPr>
                      </m:sSubPr>
                      <m:e>
                        <m:r>
                          <m:rPr>
                            <m:nor/>
                          </m:rPr>
                          <a:rPr lang="en-US">
                            <a:latin typeface="Cambria Math" panose="02040503050406030204" pitchFamily="18" charset="0"/>
                          </a:rPr>
                          <m:t>addr</m:t>
                        </m:r>
                      </m:e>
                      <m:sub>
                        <m:r>
                          <a:rPr lang="en-US" i="1">
                            <a:latin typeface="Cambria Math" panose="02040503050406030204" pitchFamily="18" charset="0"/>
                          </a:rPr>
                          <m:t>𝑖</m:t>
                        </m:r>
                      </m:sub>
                    </m:sSub>
                  </m:oMath>
                </a14:m>
                <a:r>
                  <a:rPr lang="en-US" dirty="0"/>
                  <a:t> with its DPF</a:t>
                </a:r>
              </a:p>
              <a:p>
                <a:r>
                  <a:rPr lang="en-US" dirty="0"/>
                  <a:t>DPF targets are just the indices of the target mailbox</a:t>
                </a:r>
              </a:p>
              <a:p>
                <a:pPr lvl="1"/>
                <a:r>
                  <a:rPr lang="en-US" dirty="0"/>
                  <a:t>Significant space improvement over previous solutions</a:t>
                </a:r>
              </a:p>
              <a:p>
                <a:pPr lvl="1"/>
                <a:r>
                  <a:rPr lang="en-US" dirty="0"/>
                  <a:t>Can use efficient full-domain evaluation</a:t>
                </a:r>
              </a:p>
              <a:p>
                <a:endParaRPr lang="en-US" dirty="0"/>
              </a:p>
            </p:txBody>
          </p:sp>
        </mc:Choice>
        <mc:Fallback xmlns="">
          <p:sp>
            <p:nvSpPr>
              <p:cNvPr id="3" name="Content Placeholder 2">
                <a:extLst>
                  <a:ext uri="{FF2B5EF4-FFF2-40B4-BE49-F238E27FC236}">
                    <a16:creationId xmlns:a16="http://schemas.microsoft.com/office/drawing/2014/main" id="{F3A3D873-BD91-4A56-8238-6216F0CECD37}"/>
                  </a:ext>
                </a:extLst>
              </p:cNvPr>
              <p:cNvSpPr>
                <a:spLocks noGrp="1" noRot="1" noChangeAspect="1" noMove="1" noResize="1" noEditPoints="1" noAdjustHandles="1" noChangeArrowheads="1" noChangeShapeType="1" noTextEdit="1"/>
              </p:cNvSpPr>
              <p:nvPr>
                <p:ph idx="1"/>
              </p:nvPr>
            </p:nvSpPr>
            <p:spPr>
              <a:xfrm>
                <a:off x="838200" y="1825625"/>
                <a:ext cx="10515600" cy="2940013"/>
              </a:xfrm>
              <a:blipFill>
                <a:blip r:embed="rId3"/>
                <a:stretch>
                  <a:fillRect l="-1043" t="-2277"/>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A5C17AFF-4FF8-46A0-86D9-F29EACDF5726}"/>
              </a:ext>
            </a:extLst>
          </p:cNvPr>
          <p:cNvSpPr>
            <a:spLocks noGrp="1"/>
          </p:cNvSpPr>
          <p:nvPr>
            <p:ph type="sldNum" sz="quarter" idx="12"/>
          </p:nvPr>
        </p:nvSpPr>
        <p:spPr/>
        <p:txBody>
          <a:bodyPr/>
          <a:lstStyle/>
          <a:p>
            <a:fld id="{E8D093AF-FE35-4C6B-8FDF-9280FBC72CE0}" type="slidenum">
              <a:rPr lang="en-US" smtClean="0"/>
              <a:t>46</a:t>
            </a:fld>
            <a:endParaRPr lang="en-US" dirty="0"/>
          </a:p>
        </p:txBody>
      </p:sp>
    </p:spTree>
    <p:extLst>
      <p:ext uri="{BB962C8B-B14F-4D97-AF65-F5344CB8AC3E}">
        <p14:creationId xmlns:p14="http://schemas.microsoft.com/office/powerpoint/2010/main" val="2245845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0067-39AB-475D-8ADA-6511EEF396AF}"/>
              </a:ext>
            </a:extLst>
          </p:cNvPr>
          <p:cNvSpPr>
            <a:spLocks noGrp="1"/>
          </p:cNvSpPr>
          <p:nvPr>
            <p:ph type="title"/>
          </p:nvPr>
        </p:nvSpPr>
        <p:spPr/>
        <p:txBody>
          <a:bodyPr/>
          <a:lstStyle/>
          <a:p>
            <a:r>
              <a:rPr lang="en-US" dirty="0"/>
              <a:t>PRF Mailbox Verification</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06C6-7434-4A95-96EF-55E870D91FBF}"/>
                  </a:ext>
                </a:extLst>
              </p:cNvPr>
              <p:cNvSpPr>
                <a:spLocks noGrp="1"/>
              </p:cNvSpPr>
              <p:nvPr>
                <p:ph idx="1"/>
              </p:nvPr>
            </p:nvSpPr>
            <p:spPr/>
            <p:txBody>
              <a:bodyPr/>
              <a:lstStyle/>
              <a:p>
                <a:r>
                  <a:rPr lang="en-CA" dirty="0"/>
                  <a:t>Each server has received shares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e>
                      <m:sub>
                        <m:r>
                          <a:rPr lang="en-US" b="0" i="1" smtClean="0">
                            <a:latin typeface="Cambria Math" panose="02040503050406030204" pitchFamily="18" charset="0"/>
                          </a:rPr>
                          <m:t>𝑏</m:t>
                        </m:r>
                      </m:sub>
                    </m:sSub>
                  </m:oMath>
                </a14:m>
                <a:r>
                  <a:rPr lang="en-US" b="0" dirty="0"/>
                  <a:t> and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m:rPr>
                                    <m:nor/>
                                  </m:rPr>
                                  <a:rPr lang="en-US" i="0">
                                    <a:latin typeface="Cambria Math" panose="02040503050406030204" pitchFamily="18" charset="0"/>
                                  </a:rPr>
                                  <m:t>addr</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e>
                        </m:d>
                      </m:e>
                      <m:sub>
                        <m:r>
                          <a:rPr lang="en-US" b="0" i="1" smtClean="0">
                            <a:latin typeface="Cambria Math" panose="02040503050406030204" pitchFamily="18" charset="0"/>
                          </a:rPr>
                          <m:t>𝑏</m:t>
                        </m:r>
                      </m:sub>
                    </m:sSub>
                  </m:oMath>
                </a14:m>
                <a:endParaRPr lang="en-US" b="0" dirty="0"/>
              </a:p>
              <a:p>
                <a:r>
                  <a:rPr lang="en-US" b="0" dirty="0"/>
                  <a:t>The servers use MPC to compute </a:t>
                </a:r>
                <a14:m>
                  <m:oMath xmlns:m="http://schemas.openxmlformats.org/officeDocument/2006/math">
                    <m:sSub>
                      <m:sSubPr>
                        <m:ctrlPr>
                          <a:rPr lang="en-US" i="1">
                            <a:latin typeface="Cambria Math" panose="02040503050406030204" pitchFamily="18" charset="0"/>
                          </a:rPr>
                        </m:ctrlPr>
                      </m:sSubPr>
                      <m:e>
                        <m:r>
                          <m:rPr>
                            <m:nor/>
                          </m:rPr>
                          <a:rPr lang="en-US">
                            <a:latin typeface="Cambria Math" panose="02040503050406030204" pitchFamily="18" charset="0"/>
                          </a:rPr>
                          <m:t>addr</m:t>
                        </m:r>
                      </m:e>
                      <m:sub>
                        <m:r>
                          <a:rPr lang="en-US" i="1">
                            <a:latin typeface="Cambria Math" panose="02040503050406030204" pitchFamily="18" charset="0"/>
                          </a:rPr>
                          <m:t>𝑖</m:t>
                        </m:r>
                      </m:sub>
                    </m:sSub>
                    <m:r>
                      <m:rPr>
                        <m:nor/>
                      </m:rPr>
                      <a:rPr lang="en-US" b="0" i="0" smtClean="0">
                        <a:latin typeface="Cambria Math" panose="02040503050406030204" pitchFamily="18" charset="0"/>
                      </a:rPr>
                      <m:t>= </m:t>
                    </m:r>
                    <m:r>
                      <m:rPr>
                        <m:nor/>
                      </m:rPr>
                      <a:rPr lang="en-US" b="0" i="0" smtClean="0">
                        <a:latin typeface="Cambria Math" panose="02040503050406030204" pitchFamily="18" charset="0"/>
                      </a:rPr>
                      <m:t>F</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𝑘</m:t>
                            </m:r>
                          </m:e>
                        </m:acc>
                        <m:r>
                          <a:rPr lang="en-US" b="0" i="1" smtClean="0">
                            <a:latin typeface="Cambria Math" panose="02040503050406030204" pitchFamily="18" charset="0"/>
                          </a:rPr>
                          <m:t>, </m:t>
                        </m:r>
                        <m:r>
                          <a:rPr lang="en-US" b="0" i="1" smtClean="0">
                            <a:latin typeface="Cambria Math" panose="02040503050406030204" pitchFamily="18" charset="0"/>
                          </a:rPr>
                          <m:t>𝑖</m:t>
                        </m:r>
                      </m:e>
                    </m:d>
                  </m:oMath>
                </a14:m>
                <a:endParaRPr lang="en-US" b="0" dirty="0"/>
              </a:p>
              <a:p>
                <a:r>
                  <a:rPr lang="en-US" dirty="0"/>
                  <a:t>The servers compute </a:t>
                </a:r>
                <a14:m>
                  <m:oMath xmlns:m="http://schemas.openxmlformats.org/officeDocument/2006/math">
                    <m:sSub>
                      <m:sSubPr>
                        <m:ctrlPr>
                          <a:rPr lang="en-US" b="0" i="1" smtClean="0">
                            <a:latin typeface="Cambria Math" panose="02040503050406030204" pitchFamily="18" charset="0"/>
                          </a:rPr>
                        </m:ctrlPr>
                      </m:sSubPr>
                      <m:e>
                        <m:r>
                          <m:rPr>
                            <m:nor/>
                          </m:rPr>
                          <a:rPr lang="en-US" i="0">
                            <a:latin typeface="Cambria Math" panose="02040503050406030204" pitchFamily="18" charset="0"/>
                          </a:rPr>
                          <m:t>addr</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m:rPr>
                            <m:nor/>
                          </m:rPr>
                          <a:rPr lang="en-US">
                            <a:latin typeface="Cambria Math" panose="02040503050406030204" pitchFamily="18" charset="0"/>
                          </a:rPr>
                          <m:t>addr</m:t>
                        </m:r>
                      </m:e>
                      <m:sub>
                        <m:r>
                          <a:rPr lang="en-US" i="1">
                            <a:latin typeface="Cambria Math" panose="02040503050406030204" pitchFamily="18" charset="0"/>
                          </a:rPr>
                          <m:t>𝑖</m:t>
                        </m:r>
                      </m:sub>
                      <m:sup>
                        <m:r>
                          <a:rPr lang="en-US" i="1">
                            <a:latin typeface="Cambria Math" panose="02040503050406030204" pitchFamily="18" charset="0"/>
                          </a:rPr>
                          <m:t>′</m:t>
                        </m:r>
                      </m:sup>
                    </m:sSubSup>
                  </m:oMath>
                </a14:m>
                <a:endParaRPr lang="en-US" dirty="0"/>
              </a:p>
              <a:p>
                <a:r>
                  <a:rPr lang="en-CA" dirty="0"/>
                  <a:t>The result should be zero</a:t>
                </a:r>
              </a:p>
            </p:txBody>
          </p:sp>
        </mc:Choice>
        <mc:Fallback xmlns="">
          <p:sp>
            <p:nvSpPr>
              <p:cNvPr id="3" name="Content Placeholder 2">
                <a:extLst>
                  <a:ext uri="{FF2B5EF4-FFF2-40B4-BE49-F238E27FC236}">
                    <a16:creationId xmlns:a16="http://schemas.microsoft.com/office/drawing/2014/main" id="{8FFF06C6-7434-4A95-96EF-55E870D91FBF}"/>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5C464B18-C550-4E9A-A0AF-E7722D54D2C6}"/>
              </a:ext>
            </a:extLst>
          </p:cNvPr>
          <p:cNvSpPr>
            <a:spLocks noGrp="1"/>
          </p:cNvSpPr>
          <p:nvPr>
            <p:ph type="sldNum" sz="quarter" idx="12"/>
          </p:nvPr>
        </p:nvSpPr>
        <p:spPr/>
        <p:txBody>
          <a:bodyPr/>
          <a:lstStyle/>
          <a:p>
            <a:fld id="{E8D093AF-FE35-4C6B-8FDF-9280FBC72CE0}" type="slidenum">
              <a:rPr lang="en-US" smtClean="0"/>
              <a:t>47</a:t>
            </a:fld>
            <a:endParaRPr lang="en-US" dirty="0"/>
          </a:p>
        </p:txBody>
      </p:sp>
    </p:spTree>
    <p:extLst>
      <p:ext uri="{BB962C8B-B14F-4D97-AF65-F5344CB8AC3E}">
        <p14:creationId xmlns:p14="http://schemas.microsoft.com/office/powerpoint/2010/main" val="1260124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23A2-6CC6-4CDD-A4DB-D8AC5CCE7A9D}"/>
              </a:ext>
            </a:extLst>
          </p:cNvPr>
          <p:cNvSpPr>
            <a:spLocks noGrp="1"/>
          </p:cNvSpPr>
          <p:nvPr>
            <p:ph type="title"/>
          </p:nvPr>
        </p:nvSpPr>
        <p:spPr/>
        <p:txBody>
          <a:bodyPr/>
          <a:lstStyle/>
          <a:p>
            <a:r>
              <a:rPr lang="en-US" dirty="0"/>
              <a:t>Sabre-M Experimental Analysis</a:t>
            </a:r>
          </a:p>
        </p:txBody>
      </p:sp>
      <p:pic>
        <p:nvPicPr>
          <p:cNvPr id="4" name="Picture 3">
            <a:extLst>
              <a:ext uri="{FF2B5EF4-FFF2-40B4-BE49-F238E27FC236}">
                <a16:creationId xmlns:a16="http://schemas.microsoft.com/office/drawing/2014/main" id="{CA908699-46DB-4B81-B0CE-9E1E8997E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25" y="1690688"/>
            <a:ext cx="9658350" cy="4086225"/>
          </a:xfrm>
          <a:prstGeom prst="rect">
            <a:avLst/>
          </a:prstGeom>
        </p:spPr>
      </p:pic>
      <p:sp>
        <p:nvSpPr>
          <p:cNvPr id="6" name="Slide Number Placeholder 5">
            <a:extLst>
              <a:ext uri="{FF2B5EF4-FFF2-40B4-BE49-F238E27FC236}">
                <a16:creationId xmlns:a16="http://schemas.microsoft.com/office/drawing/2014/main" id="{A16C24DD-4CD0-48F1-B69E-24F6D02DC264}"/>
              </a:ext>
            </a:extLst>
          </p:cNvPr>
          <p:cNvSpPr>
            <a:spLocks noGrp="1"/>
          </p:cNvSpPr>
          <p:nvPr>
            <p:ph type="sldNum" sz="quarter" idx="12"/>
          </p:nvPr>
        </p:nvSpPr>
        <p:spPr/>
        <p:txBody>
          <a:bodyPr/>
          <a:lstStyle/>
          <a:p>
            <a:fld id="{E8D093AF-FE35-4C6B-8FDF-9280FBC72CE0}" type="slidenum">
              <a:rPr lang="en-US" smtClean="0"/>
              <a:t>48</a:t>
            </a:fld>
            <a:endParaRPr lang="en-US" dirty="0"/>
          </a:p>
        </p:txBody>
      </p:sp>
    </p:spTree>
    <p:extLst>
      <p:ext uri="{BB962C8B-B14F-4D97-AF65-F5344CB8AC3E}">
        <p14:creationId xmlns:p14="http://schemas.microsoft.com/office/powerpoint/2010/main" val="112751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2007-4BB6-4D12-9E79-9CE532058338}"/>
              </a:ext>
            </a:extLst>
          </p:cNvPr>
          <p:cNvSpPr>
            <a:spLocks noGrp="1"/>
          </p:cNvSpPr>
          <p:nvPr>
            <p:ph type="title"/>
          </p:nvPr>
        </p:nvSpPr>
        <p:spPr/>
        <p:txBody>
          <a:bodyPr/>
          <a:lstStyle/>
          <a:p>
            <a:r>
              <a:rPr lang="en-US" dirty="0"/>
              <a:t>Secure Multiparty Computation (MPC)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3D2D04-ECC7-450D-8B64-5B8A4F0D4917}"/>
                  </a:ext>
                </a:extLst>
              </p:cNvPr>
              <p:cNvSpPr>
                <a:spLocks noGrp="1"/>
              </p:cNvSpPr>
              <p:nvPr>
                <p:ph idx="1"/>
              </p:nvPr>
            </p:nvSpPr>
            <p:spPr>
              <a:xfrm>
                <a:off x="838201" y="1825625"/>
                <a:ext cx="6507822" cy="4351338"/>
              </a:xfrm>
            </p:spPr>
            <p:txBody>
              <a:bodyPr/>
              <a:lstStyle/>
              <a:p>
                <a:r>
                  <a:rPr lang="en-US" dirty="0"/>
                  <a:t>Mutually distrustful parties</a:t>
                </a:r>
              </a:p>
              <a:p>
                <a:r>
                  <a:rPr lang="en-US" dirty="0"/>
                  <a:t>Jointly compute a function of their private inputs</a:t>
                </a:r>
              </a:p>
              <a:p>
                <a:r>
                  <a:rPr lang="en-US" dirty="0"/>
                  <a:t>This paper focus on </a:t>
                </a:r>
                <a14:m>
                  <m:oMath xmlns:m="http://schemas.openxmlformats.org/officeDocument/2006/math">
                    <m:r>
                      <a:rPr lang="en-US" i="1" dirty="0" smtClean="0">
                        <a:latin typeface="Cambria Math" panose="02040503050406030204" pitchFamily="18" charset="0"/>
                      </a:rPr>
                      <m:t>(2+1)</m:t>
                    </m:r>
                  </m:oMath>
                </a14:m>
                <a:r>
                  <a:rPr lang="en-US" dirty="0"/>
                  <a:t>-party MPC protocols</a:t>
                </a:r>
              </a:p>
              <a:p>
                <a:pPr lvl="1"/>
                <a:r>
                  <a:rPr lang="en-US" dirty="0"/>
                  <a:t>Two computing parties</a:t>
                </a:r>
              </a:p>
              <a:p>
                <a:pPr lvl="1"/>
                <a:r>
                  <a:rPr lang="en-US" dirty="0"/>
                  <a:t>A third assisting party</a:t>
                </a:r>
              </a:p>
            </p:txBody>
          </p:sp>
        </mc:Choice>
        <mc:Fallback xmlns="">
          <p:sp>
            <p:nvSpPr>
              <p:cNvPr id="3" name="Content Placeholder 2">
                <a:extLst>
                  <a:ext uri="{FF2B5EF4-FFF2-40B4-BE49-F238E27FC236}">
                    <a16:creationId xmlns:a16="http://schemas.microsoft.com/office/drawing/2014/main" id="{F33D2D04-ECC7-450D-8B64-5B8A4F0D4917}"/>
                  </a:ext>
                </a:extLst>
              </p:cNvPr>
              <p:cNvSpPr>
                <a:spLocks noGrp="1" noRot="1" noChangeAspect="1" noMove="1" noResize="1" noEditPoints="1" noAdjustHandles="1" noChangeArrowheads="1" noChangeShapeType="1" noTextEdit="1"/>
              </p:cNvSpPr>
              <p:nvPr>
                <p:ph idx="1"/>
              </p:nvPr>
            </p:nvSpPr>
            <p:spPr>
              <a:xfrm>
                <a:off x="838201" y="1825625"/>
                <a:ext cx="6507822" cy="4351338"/>
              </a:xfrm>
              <a:blipFill>
                <a:blip r:embed="rId3"/>
                <a:stretch>
                  <a:fillRect l="-1687" t="-2241" r="-2718"/>
                </a:stretch>
              </a:blipFill>
            </p:spPr>
            <p:txBody>
              <a:bodyPr/>
              <a:lstStyle/>
              <a:p>
                <a:r>
                  <a:rPr lang="en-US">
                    <a:noFill/>
                  </a:rPr>
                  <a:t> </a:t>
                </a:r>
              </a:p>
            </p:txBody>
          </p:sp>
        </mc:Fallback>
      </mc:AlternateContent>
      <p:pic>
        <p:nvPicPr>
          <p:cNvPr id="5" name="Picture 4" descr="Cycle with people outline">
            <a:extLst>
              <a:ext uri="{FF2B5EF4-FFF2-40B4-BE49-F238E27FC236}">
                <a16:creationId xmlns:a16="http://schemas.microsoft.com/office/drawing/2014/main" id="{573585EA-B5DD-47CA-92B4-6CE28DECF2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30957" y="1762546"/>
            <a:ext cx="3822842" cy="3822842"/>
          </a:xfrm>
          <a:prstGeom prst="rect">
            <a:avLst/>
          </a:prstGeom>
        </p:spPr>
      </p:pic>
      <p:sp>
        <p:nvSpPr>
          <p:cNvPr id="4" name="Slide Number Placeholder 3">
            <a:extLst>
              <a:ext uri="{FF2B5EF4-FFF2-40B4-BE49-F238E27FC236}">
                <a16:creationId xmlns:a16="http://schemas.microsoft.com/office/drawing/2014/main" id="{13E01CC3-34E8-4249-9F4D-03752FADD646}"/>
              </a:ext>
            </a:extLst>
          </p:cNvPr>
          <p:cNvSpPr>
            <a:spLocks noGrp="1"/>
          </p:cNvSpPr>
          <p:nvPr>
            <p:ph type="sldNum" sz="quarter" idx="12"/>
          </p:nvPr>
        </p:nvSpPr>
        <p:spPr/>
        <p:txBody>
          <a:bodyPr/>
          <a:lstStyle/>
          <a:p>
            <a:fld id="{E8D093AF-FE35-4C6B-8FDF-9280FBC72CE0}" type="slidenum">
              <a:rPr lang="en-US" smtClean="0"/>
              <a:t>4</a:t>
            </a:fld>
            <a:endParaRPr lang="en-US" dirty="0"/>
          </a:p>
        </p:txBody>
      </p:sp>
    </p:spTree>
    <p:extLst>
      <p:ext uri="{BB962C8B-B14F-4D97-AF65-F5344CB8AC3E}">
        <p14:creationId xmlns:p14="http://schemas.microsoft.com/office/powerpoint/2010/main" val="34945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23A2-6CC6-4CDD-A4DB-D8AC5CCE7A9D}"/>
              </a:ext>
            </a:extLst>
          </p:cNvPr>
          <p:cNvSpPr>
            <a:spLocks noGrp="1"/>
          </p:cNvSpPr>
          <p:nvPr>
            <p:ph type="title"/>
          </p:nvPr>
        </p:nvSpPr>
        <p:spPr/>
        <p:txBody>
          <a:bodyPr/>
          <a:lstStyle/>
          <a:p>
            <a:r>
              <a:rPr lang="en-US" dirty="0"/>
              <a:t>Sabre Denial of Service Resistance</a:t>
            </a:r>
          </a:p>
        </p:txBody>
      </p:sp>
      <p:pic>
        <p:nvPicPr>
          <p:cNvPr id="4" name="Picture 3">
            <a:extLst>
              <a:ext uri="{FF2B5EF4-FFF2-40B4-BE49-F238E27FC236}">
                <a16:creationId xmlns:a16="http://schemas.microsoft.com/office/drawing/2014/main" id="{CA908699-46DB-4B81-B0CE-9E1E8997E6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59415" y="1690688"/>
            <a:ext cx="8673169" cy="4086225"/>
          </a:xfrm>
          <a:prstGeom prst="rect">
            <a:avLst/>
          </a:prstGeom>
        </p:spPr>
      </p:pic>
      <p:sp>
        <p:nvSpPr>
          <p:cNvPr id="6" name="Slide Number Placeholder 5">
            <a:extLst>
              <a:ext uri="{FF2B5EF4-FFF2-40B4-BE49-F238E27FC236}">
                <a16:creationId xmlns:a16="http://schemas.microsoft.com/office/drawing/2014/main" id="{A16C24DD-4CD0-48F1-B69E-24F6D02DC264}"/>
              </a:ext>
            </a:extLst>
          </p:cNvPr>
          <p:cNvSpPr>
            <a:spLocks noGrp="1"/>
          </p:cNvSpPr>
          <p:nvPr>
            <p:ph type="sldNum" sz="quarter" idx="12"/>
          </p:nvPr>
        </p:nvSpPr>
        <p:spPr/>
        <p:txBody>
          <a:bodyPr/>
          <a:lstStyle/>
          <a:p>
            <a:fld id="{E8D093AF-FE35-4C6B-8FDF-9280FBC72CE0}" type="slidenum">
              <a:rPr lang="en-US" smtClean="0"/>
              <a:t>49</a:t>
            </a:fld>
            <a:endParaRPr lang="en-US" dirty="0"/>
          </a:p>
        </p:txBody>
      </p:sp>
    </p:spTree>
    <p:extLst>
      <p:ext uri="{BB962C8B-B14F-4D97-AF65-F5344CB8AC3E}">
        <p14:creationId xmlns:p14="http://schemas.microsoft.com/office/powerpoint/2010/main" val="2225826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9340-7710-4A1B-BC03-FA1935932E5A}"/>
              </a:ext>
            </a:extLst>
          </p:cNvPr>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F5DB07-4129-4113-929C-5438A914F42C}"/>
                  </a:ext>
                </a:extLst>
              </p:cNvPr>
              <p:cNvSpPr>
                <a:spLocks noGrp="1"/>
              </p:cNvSpPr>
              <p:nvPr>
                <p:ph idx="1"/>
              </p:nvPr>
            </p:nvSpPr>
            <p:spPr/>
            <p:txBody>
              <a:bodyPr/>
              <a:lstStyle/>
              <a:p>
                <a:r>
                  <a:rPr lang="en-US" dirty="0"/>
                  <a:t>Sabre is a highly efficient SAM protocol</a:t>
                </a:r>
              </a:p>
              <a:p>
                <a:r>
                  <a:rPr lang="en-US" dirty="0"/>
                  <a:t>Novel DPF verification protocol using MPC</a:t>
                </a:r>
              </a:p>
              <a:p>
                <a:r>
                  <a:rPr lang="en-US" dirty="0"/>
                  <a:t>Bulletin board model Sabre version (Sabre-BB)</a:t>
                </a:r>
              </a:p>
              <a:p>
                <a:pPr lvl="1"/>
                <a:r>
                  <a:rPr lang="en-US" dirty="0"/>
                  <a:t>Uses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a:t> sized DPFs smaller than previous systems</a:t>
                </a:r>
              </a:p>
              <a:p>
                <a:r>
                  <a:rPr lang="en-US" dirty="0"/>
                  <a:t>Mailbox model Sabre version (Sabre-M)</a:t>
                </a:r>
              </a:p>
              <a:p>
                <a:pPr lvl="1"/>
                <a:r>
                  <a:rPr lang="en-US" dirty="0"/>
                  <a:t>Reduces DPF size compared to previous works</a:t>
                </a:r>
              </a:p>
            </p:txBody>
          </p:sp>
        </mc:Choice>
        <mc:Fallback xmlns="">
          <p:sp>
            <p:nvSpPr>
              <p:cNvPr id="3" name="Content Placeholder 2">
                <a:extLst>
                  <a:ext uri="{FF2B5EF4-FFF2-40B4-BE49-F238E27FC236}">
                    <a16:creationId xmlns:a16="http://schemas.microsoft.com/office/drawing/2014/main" id="{84F5DB07-4129-4113-929C-5438A914F42C}"/>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5E3D0C6-9C98-4427-919F-A1F789985C14}"/>
              </a:ext>
            </a:extLst>
          </p:cNvPr>
          <p:cNvSpPr>
            <a:spLocks noGrp="1"/>
          </p:cNvSpPr>
          <p:nvPr>
            <p:ph type="sldNum" sz="quarter" idx="12"/>
          </p:nvPr>
        </p:nvSpPr>
        <p:spPr/>
        <p:txBody>
          <a:bodyPr/>
          <a:lstStyle/>
          <a:p>
            <a:fld id="{E8D093AF-FE35-4C6B-8FDF-9280FBC72CE0}" type="slidenum">
              <a:rPr lang="en-US" smtClean="0"/>
              <a:t>50</a:t>
            </a:fld>
            <a:endParaRPr lang="en-US" dirty="0"/>
          </a:p>
        </p:txBody>
      </p:sp>
    </p:spTree>
    <p:extLst>
      <p:ext uri="{BB962C8B-B14F-4D97-AF65-F5344CB8AC3E}">
        <p14:creationId xmlns:p14="http://schemas.microsoft.com/office/powerpoint/2010/main" val="1081884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9340-7710-4A1B-BC03-FA1935932E5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4F5DB07-4129-4113-929C-5438A914F42C}"/>
              </a:ext>
            </a:extLst>
          </p:cNvPr>
          <p:cNvSpPr>
            <a:spLocks noGrp="1"/>
          </p:cNvSpPr>
          <p:nvPr>
            <p:ph idx="1"/>
          </p:nvPr>
        </p:nvSpPr>
        <p:spPr/>
        <p:txBody>
          <a:bodyPr>
            <a:normAutofit lnSpcReduction="10000"/>
          </a:bodyPr>
          <a:lstStyle/>
          <a:p>
            <a:pPr marL="914400" indent="-457200">
              <a:buNone/>
            </a:pPr>
            <a:r>
              <a:rPr lang="en-US" dirty="0"/>
              <a:t>[1]	Henry Corrigan-Gibbs, Dan </a:t>
            </a:r>
            <a:r>
              <a:rPr lang="en-US" dirty="0" err="1"/>
              <a:t>Boneh</a:t>
            </a:r>
            <a:r>
              <a:rPr lang="en-US" dirty="0"/>
              <a:t>, and David </a:t>
            </a:r>
            <a:r>
              <a:rPr lang="en-US" dirty="0" err="1"/>
              <a:t>Mazières</a:t>
            </a:r>
            <a:r>
              <a:rPr lang="en-US" dirty="0"/>
              <a:t>. Riposte: An anonymous messaging system handling millions of users. In </a:t>
            </a:r>
            <a:r>
              <a:rPr lang="en-US" i="1" dirty="0"/>
              <a:t>Proceedings of IEEE S&amp;P 2015</a:t>
            </a:r>
            <a:r>
              <a:rPr lang="en-US" dirty="0"/>
              <a:t>, pages 321–338, San Jose, CA, USA (May 2015).</a:t>
            </a:r>
          </a:p>
          <a:p>
            <a:pPr marL="914400" indent="-457200">
              <a:buNone/>
            </a:pPr>
            <a:r>
              <a:rPr lang="en-US" dirty="0"/>
              <a:t>[2]	Saba </a:t>
            </a:r>
            <a:r>
              <a:rPr lang="en-US" dirty="0" err="1"/>
              <a:t>Eskandarian</a:t>
            </a:r>
            <a:r>
              <a:rPr lang="en-US" dirty="0"/>
              <a:t>, Henry Corrigan-Gibbs, </a:t>
            </a:r>
            <a:r>
              <a:rPr lang="en-US" dirty="0" err="1"/>
              <a:t>Matei</a:t>
            </a:r>
            <a:r>
              <a:rPr lang="en-US" dirty="0"/>
              <a:t> </a:t>
            </a:r>
            <a:r>
              <a:rPr lang="en-US" dirty="0" err="1"/>
              <a:t>Zaharia</a:t>
            </a:r>
            <a:r>
              <a:rPr lang="en-US" dirty="0"/>
              <a:t>, and Dan </a:t>
            </a:r>
            <a:r>
              <a:rPr lang="en-US" dirty="0" err="1"/>
              <a:t>Boneh</a:t>
            </a:r>
            <a:r>
              <a:rPr lang="en-US" dirty="0"/>
              <a:t>. Express: Lowering the cost of metadata-hiding communication with cryptographic privacy. In </a:t>
            </a:r>
            <a:r>
              <a:rPr lang="en-US" i="1" dirty="0"/>
              <a:t>Proceedings of USENIX Security 2021</a:t>
            </a:r>
            <a:r>
              <a:rPr lang="en-US" dirty="0"/>
              <a:t>, Vancouver, BC, Canada (Aug. 2021).</a:t>
            </a:r>
          </a:p>
          <a:p>
            <a:pPr marL="914400" indent="-457200">
              <a:buNone/>
            </a:pPr>
            <a:r>
              <a:rPr lang="en-US" dirty="0"/>
              <a:t>[3]	</a:t>
            </a:r>
            <a:r>
              <a:rPr lang="en-US" dirty="0" err="1"/>
              <a:t>Elette</a:t>
            </a:r>
            <a:r>
              <a:rPr lang="en-US" dirty="0"/>
              <a:t> Boyle, Niv Gilboa, and Yuval </a:t>
            </a:r>
            <a:r>
              <a:rPr lang="en-US" dirty="0" err="1"/>
              <a:t>Ishai</a:t>
            </a:r>
            <a:r>
              <a:rPr lang="en-US" dirty="0"/>
              <a:t>. Function secret sharing: Improvements and extensions. In </a:t>
            </a:r>
            <a:r>
              <a:rPr lang="en-US" i="1" dirty="0"/>
              <a:t>Proceedings of CCS 2016</a:t>
            </a:r>
            <a:r>
              <a:rPr lang="en-US" dirty="0"/>
              <a:t>, pages 1292–1303, Vienna, Austria (Oct. 2016).</a:t>
            </a:r>
          </a:p>
          <a:p>
            <a:pPr marL="0" indent="0">
              <a:buNone/>
            </a:pPr>
            <a:endParaRPr lang="en-US" dirty="0"/>
          </a:p>
        </p:txBody>
      </p:sp>
      <p:sp>
        <p:nvSpPr>
          <p:cNvPr id="4" name="Slide Number Placeholder 3">
            <a:extLst>
              <a:ext uri="{FF2B5EF4-FFF2-40B4-BE49-F238E27FC236}">
                <a16:creationId xmlns:a16="http://schemas.microsoft.com/office/drawing/2014/main" id="{6FCA34D4-BBEB-4DD1-9C9D-1C13A0836CBD}"/>
              </a:ext>
            </a:extLst>
          </p:cNvPr>
          <p:cNvSpPr>
            <a:spLocks noGrp="1"/>
          </p:cNvSpPr>
          <p:nvPr>
            <p:ph type="sldNum" sz="quarter" idx="12"/>
          </p:nvPr>
        </p:nvSpPr>
        <p:spPr/>
        <p:txBody>
          <a:bodyPr/>
          <a:lstStyle/>
          <a:p>
            <a:fld id="{E8D093AF-FE35-4C6B-8FDF-9280FBC72CE0}" type="slidenum">
              <a:rPr lang="en-US" smtClean="0"/>
              <a:t>51</a:t>
            </a:fld>
            <a:endParaRPr lang="en-US" dirty="0"/>
          </a:p>
        </p:txBody>
      </p:sp>
    </p:spTree>
    <p:extLst>
      <p:ext uri="{BB962C8B-B14F-4D97-AF65-F5344CB8AC3E}">
        <p14:creationId xmlns:p14="http://schemas.microsoft.com/office/powerpoint/2010/main" val="43710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1FCE1-FDFC-44D7-9956-A72514BFCE03}"/>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6121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Thought outline">
            <a:extLst>
              <a:ext uri="{FF2B5EF4-FFF2-40B4-BE49-F238E27FC236}">
                <a16:creationId xmlns:a16="http://schemas.microsoft.com/office/drawing/2014/main" id="{1BCCA836-F519-424A-9CD2-25769C8EA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6023" y="1825625"/>
            <a:ext cx="4007776" cy="4007776"/>
          </a:xfrm>
          <a:prstGeom prst="rect">
            <a:avLst/>
          </a:prstGeom>
        </p:spPr>
      </p:pic>
      <p:pic>
        <p:nvPicPr>
          <p:cNvPr id="5" name="Picture 4" descr="Cycle with people outline">
            <a:extLst>
              <a:ext uri="{FF2B5EF4-FFF2-40B4-BE49-F238E27FC236}">
                <a16:creationId xmlns:a16="http://schemas.microsoft.com/office/drawing/2014/main" id="{573585EA-B5DD-47CA-92B4-6CE28DECF2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26419" y="2301411"/>
            <a:ext cx="1335066" cy="1335066"/>
          </a:xfrm>
          <a:prstGeom prst="rect">
            <a:avLst/>
          </a:prstGeom>
        </p:spPr>
      </p:pic>
      <p:sp>
        <p:nvSpPr>
          <p:cNvPr id="2" name="Title 1">
            <a:extLst>
              <a:ext uri="{FF2B5EF4-FFF2-40B4-BE49-F238E27FC236}">
                <a16:creationId xmlns:a16="http://schemas.microsoft.com/office/drawing/2014/main" id="{72092007-4BB6-4D12-9E79-9CE532058338}"/>
              </a:ext>
            </a:extLst>
          </p:cNvPr>
          <p:cNvSpPr>
            <a:spLocks noGrp="1"/>
          </p:cNvSpPr>
          <p:nvPr>
            <p:ph type="title"/>
          </p:nvPr>
        </p:nvSpPr>
        <p:spPr/>
        <p:txBody>
          <a:bodyPr/>
          <a:lstStyle/>
          <a:p>
            <a:r>
              <a:rPr lang="en-US" dirty="0"/>
              <a:t>MPC-in-the-Head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3D2D04-ECC7-450D-8B64-5B8A4F0D4917}"/>
                  </a:ext>
                </a:extLst>
              </p:cNvPr>
              <p:cNvSpPr>
                <a:spLocks noGrp="1"/>
              </p:cNvSpPr>
              <p:nvPr>
                <p:ph idx="1"/>
              </p:nvPr>
            </p:nvSpPr>
            <p:spPr>
              <a:xfrm>
                <a:off x="838201" y="1825625"/>
                <a:ext cx="6507822" cy="4351338"/>
              </a:xfrm>
            </p:spPr>
            <p:txBody>
              <a:bodyPr/>
              <a:lstStyle/>
              <a:p>
                <a:r>
                  <a:rPr lang="en-US" dirty="0"/>
                  <a:t>Converts a </a:t>
                </a:r>
                <a14:m>
                  <m:oMath xmlns:m="http://schemas.openxmlformats.org/officeDocument/2006/math">
                    <m:r>
                      <a:rPr lang="en-US" b="0" i="1" smtClean="0">
                        <a:latin typeface="Cambria Math" panose="02040503050406030204" pitchFamily="18" charset="0"/>
                      </a:rPr>
                      <m:t>𝑡</m:t>
                    </m:r>
                  </m:oMath>
                </a14:m>
                <a:r>
                  <a:rPr lang="en-US" dirty="0"/>
                  <a:t>-private MPC protocol into a </a:t>
                </a:r>
                <a:r>
                  <a:rPr lang="en-CA" dirty="0"/>
                  <a:t>zero-knowledge proof of knowledge (ZKPoK)</a:t>
                </a:r>
              </a:p>
              <a:p>
                <a:r>
                  <a:rPr lang="en-CA" dirty="0"/>
                  <a:t>Simulates an MPC protocol</a:t>
                </a:r>
              </a:p>
              <a:p>
                <a:r>
                  <a:rPr lang="en-CA" dirty="0"/>
                  <a:t>Prover commits to the transcripts of the simulated parties</a:t>
                </a:r>
              </a:p>
              <a:p>
                <a:r>
                  <a:rPr lang="en-CA" dirty="0"/>
                  <a:t>Verifier requests up to </a:t>
                </a:r>
                <a14:m>
                  <m:oMath xmlns:m="http://schemas.openxmlformats.org/officeDocument/2006/math">
                    <m:r>
                      <a:rPr lang="en-CA" i="1" dirty="0" smtClean="0">
                        <a:latin typeface="Cambria Math" panose="02040503050406030204" pitchFamily="18" charset="0"/>
                      </a:rPr>
                      <m:t>𝑡</m:t>
                    </m:r>
                  </m:oMath>
                </a14:m>
                <a:r>
                  <a:rPr lang="en-CA" dirty="0"/>
                  <a:t> parties to have their communications revealed</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F33D2D04-ECC7-450D-8B64-5B8A4F0D4917}"/>
                  </a:ext>
                </a:extLst>
              </p:cNvPr>
              <p:cNvSpPr>
                <a:spLocks noGrp="1" noRot="1" noChangeAspect="1" noMove="1" noResize="1" noEditPoints="1" noAdjustHandles="1" noChangeArrowheads="1" noChangeShapeType="1" noTextEdit="1"/>
              </p:cNvSpPr>
              <p:nvPr>
                <p:ph idx="1"/>
              </p:nvPr>
            </p:nvSpPr>
            <p:spPr>
              <a:xfrm>
                <a:off x="838201" y="1825625"/>
                <a:ext cx="6507822" cy="4351338"/>
              </a:xfrm>
              <a:blipFill>
                <a:blip r:embed="rId7"/>
                <a:stretch>
                  <a:fillRect l="-1687"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339A781B-7E24-4019-940F-4FB7B15DA0E0}"/>
              </a:ext>
            </a:extLst>
          </p:cNvPr>
          <p:cNvSpPr>
            <a:spLocks noGrp="1"/>
          </p:cNvSpPr>
          <p:nvPr>
            <p:ph type="sldNum" sz="quarter" idx="12"/>
          </p:nvPr>
        </p:nvSpPr>
        <p:spPr/>
        <p:txBody>
          <a:bodyPr/>
          <a:lstStyle/>
          <a:p>
            <a:fld id="{E8D093AF-FE35-4C6B-8FDF-9280FBC72CE0}" type="slidenum">
              <a:rPr lang="en-US" smtClean="0"/>
              <a:t>5</a:t>
            </a:fld>
            <a:endParaRPr lang="en-US" dirty="0"/>
          </a:p>
        </p:txBody>
      </p:sp>
    </p:spTree>
    <p:extLst>
      <p:ext uri="{BB962C8B-B14F-4D97-AF65-F5344CB8AC3E}">
        <p14:creationId xmlns:p14="http://schemas.microsoft.com/office/powerpoint/2010/main" val="2267395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6AE-52A0-8E33-E6C8-19228FB47F50}"/>
              </a:ext>
            </a:extLst>
          </p:cNvPr>
          <p:cNvSpPr>
            <a:spLocks noGrp="1"/>
          </p:cNvSpPr>
          <p:nvPr>
            <p:ph type="title"/>
          </p:nvPr>
        </p:nvSpPr>
        <p:spPr/>
        <p:txBody>
          <a:bodyPr/>
          <a:lstStyle/>
          <a:p>
            <a:r>
              <a:rPr lang="en-CA" dirty="0"/>
              <a:t>Additive Secret Sharing</a:t>
            </a:r>
          </a:p>
        </p:txBody>
      </p:sp>
      <p:sp>
        <p:nvSpPr>
          <p:cNvPr id="4" name="Slide Number Placeholder 3">
            <a:extLst>
              <a:ext uri="{FF2B5EF4-FFF2-40B4-BE49-F238E27FC236}">
                <a16:creationId xmlns:a16="http://schemas.microsoft.com/office/drawing/2014/main" id="{9BD02D8A-230F-91D9-38A6-D446199C3B3B}"/>
              </a:ext>
            </a:extLst>
          </p:cNvPr>
          <p:cNvSpPr>
            <a:spLocks noGrp="1"/>
          </p:cNvSpPr>
          <p:nvPr>
            <p:ph type="sldNum" sz="quarter" idx="12"/>
          </p:nvPr>
        </p:nvSpPr>
        <p:spPr/>
        <p:txBody>
          <a:bodyPr/>
          <a:lstStyle/>
          <a:p>
            <a:fld id="{E8D093AF-FE35-4C6B-8FDF-9280FBC72CE0}" type="slidenum">
              <a:rPr lang="en-US" smtClean="0"/>
              <a:t>6</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C2D7C-586B-5160-585F-CC4CA7375066}"/>
                  </a:ext>
                </a:extLst>
              </p:cNvPr>
              <p:cNvSpPr txBox="1"/>
              <p:nvPr/>
            </p:nvSpPr>
            <p:spPr>
              <a:xfrm>
                <a:off x="5255110" y="3105834"/>
                <a:ext cx="168177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𝔾</m:t>
                      </m:r>
                    </m:oMath>
                  </m:oMathPara>
                </a14:m>
                <a:endParaRPr lang="en-CA" sz="3600" dirty="0"/>
              </a:p>
            </p:txBody>
          </p:sp>
        </mc:Choice>
        <mc:Fallback xmlns="">
          <p:sp>
            <p:nvSpPr>
              <p:cNvPr id="5" name="TextBox 4">
                <a:extLst>
                  <a:ext uri="{FF2B5EF4-FFF2-40B4-BE49-F238E27FC236}">
                    <a16:creationId xmlns:a16="http://schemas.microsoft.com/office/drawing/2014/main" id="{2BBC2D7C-586B-5160-585F-CC4CA7375066}"/>
                  </a:ext>
                </a:extLst>
              </p:cNvPr>
              <p:cNvSpPr txBox="1">
                <a:spLocks noRot="1" noChangeAspect="1" noMove="1" noResize="1" noEditPoints="1" noAdjustHandles="1" noChangeArrowheads="1" noChangeShapeType="1" noTextEdit="1"/>
              </p:cNvSpPr>
              <p:nvPr/>
            </p:nvSpPr>
            <p:spPr>
              <a:xfrm>
                <a:off x="5255110" y="3105834"/>
                <a:ext cx="1681779" cy="646331"/>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07256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6AE-52A0-8E33-E6C8-19228FB47F50}"/>
              </a:ext>
            </a:extLst>
          </p:cNvPr>
          <p:cNvSpPr>
            <a:spLocks noGrp="1"/>
          </p:cNvSpPr>
          <p:nvPr>
            <p:ph type="title"/>
          </p:nvPr>
        </p:nvSpPr>
        <p:spPr/>
        <p:txBody>
          <a:bodyPr/>
          <a:lstStyle/>
          <a:p>
            <a:r>
              <a:rPr lang="en-CA" dirty="0"/>
              <a:t>Additive Secret Sharing</a:t>
            </a:r>
          </a:p>
        </p:txBody>
      </p:sp>
      <p:sp>
        <p:nvSpPr>
          <p:cNvPr id="4" name="Slide Number Placeholder 3">
            <a:extLst>
              <a:ext uri="{FF2B5EF4-FFF2-40B4-BE49-F238E27FC236}">
                <a16:creationId xmlns:a16="http://schemas.microsoft.com/office/drawing/2014/main" id="{9BD02D8A-230F-91D9-38A6-D446199C3B3B}"/>
              </a:ext>
            </a:extLst>
          </p:cNvPr>
          <p:cNvSpPr>
            <a:spLocks noGrp="1"/>
          </p:cNvSpPr>
          <p:nvPr>
            <p:ph type="sldNum" sz="quarter" idx="12"/>
          </p:nvPr>
        </p:nvSpPr>
        <p:spPr/>
        <p:txBody>
          <a:bodyPr/>
          <a:lstStyle/>
          <a:p>
            <a:fld id="{E8D093AF-FE35-4C6B-8FDF-9280FBC72CE0}" type="slidenum">
              <a:rPr lang="en-US" smtClean="0"/>
              <a:t>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C2D7C-586B-5160-585F-CC4CA7375066}"/>
                  </a:ext>
                </a:extLst>
              </p:cNvPr>
              <p:cNvSpPr txBox="1"/>
              <p:nvPr/>
            </p:nvSpPr>
            <p:spPr>
              <a:xfrm>
                <a:off x="4183828" y="3105834"/>
                <a:ext cx="382434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e>
                          </m:d>
                        </m:e>
                        <m:sub>
                          <m:r>
                            <a:rPr lang="en-US" sz="3600" b="0" i="1" smtClean="0">
                              <a:latin typeface="Cambria Math" panose="02040503050406030204" pitchFamily="18" charset="0"/>
                            </a:rPr>
                            <m:t>0</m:t>
                          </m:r>
                        </m:sub>
                      </m:sSub>
                      <m:sSub>
                        <m:sSubPr>
                          <m:ctrlPr>
                            <a:rPr lang="en-US" sz="3600" b="0" i="1" smtClean="0">
                              <a:latin typeface="Cambria Math" panose="02040503050406030204" pitchFamily="18" charset="0"/>
                            </a:rPr>
                          </m:ctrlPr>
                        </m:sSubPr>
                        <m:e>
                          <m:r>
                            <a:rPr lang="en-US" sz="3600" i="1">
                              <a:latin typeface="Cambria Math" panose="02040503050406030204" pitchFamily="18" charset="0"/>
                            </a:rPr>
                            <m:t>∈</m:t>
                          </m:r>
                        </m:e>
                        <m:sub>
                          <m:r>
                            <a:rPr lang="en-US" sz="3600" b="0" i="1" smtClean="0">
                              <a:latin typeface="Cambria Math" panose="02040503050406030204" pitchFamily="18" charset="0"/>
                            </a:rPr>
                            <m:t>𝑅</m:t>
                          </m:r>
                        </m:sub>
                      </m:sSub>
                      <m:r>
                        <a:rPr lang="en-US" sz="3600" b="0" i="1" smtClean="0">
                          <a:latin typeface="Cambria Math" panose="02040503050406030204" pitchFamily="18" charset="0"/>
                          <a:ea typeface="Cambria Math" panose="02040503050406030204" pitchFamily="18" charset="0"/>
                        </a:rPr>
                        <m:t>𝔾</m:t>
                      </m:r>
                    </m:oMath>
                  </m:oMathPara>
                </a14:m>
                <a:endParaRPr lang="en-CA" sz="3600" dirty="0"/>
              </a:p>
            </p:txBody>
          </p:sp>
        </mc:Choice>
        <mc:Fallback xmlns="">
          <p:sp>
            <p:nvSpPr>
              <p:cNvPr id="5" name="TextBox 4">
                <a:extLst>
                  <a:ext uri="{FF2B5EF4-FFF2-40B4-BE49-F238E27FC236}">
                    <a16:creationId xmlns:a16="http://schemas.microsoft.com/office/drawing/2014/main" id="{2BBC2D7C-586B-5160-585F-CC4CA7375066}"/>
                  </a:ext>
                </a:extLst>
              </p:cNvPr>
              <p:cNvSpPr txBox="1">
                <a:spLocks noRot="1" noChangeAspect="1" noMove="1" noResize="1" noEditPoints="1" noAdjustHandles="1" noChangeArrowheads="1" noChangeShapeType="1" noTextEdit="1"/>
              </p:cNvSpPr>
              <p:nvPr/>
            </p:nvSpPr>
            <p:spPr>
              <a:xfrm>
                <a:off x="4183828" y="3105834"/>
                <a:ext cx="3824344" cy="646331"/>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197635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06AE-52A0-8E33-E6C8-19228FB47F50}"/>
              </a:ext>
            </a:extLst>
          </p:cNvPr>
          <p:cNvSpPr>
            <a:spLocks noGrp="1"/>
          </p:cNvSpPr>
          <p:nvPr>
            <p:ph type="title"/>
          </p:nvPr>
        </p:nvSpPr>
        <p:spPr/>
        <p:txBody>
          <a:bodyPr/>
          <a:lstStyle/>
          <a:p>
            <a:r>
              <a:rPr lang="en-CA" dirty="0"/>
              <a:t>Additive Secret Sharing</a:t>
            </a:r>
          </a:p>
        </p:txBody>
      </p:sp>
      <p:sp>
        <p:nvSpPr>
          <p:cNvPr id="4" name="Slide Number Placeholder 3">
            <a:extLst>
              <a:ext uri="{FF2B5EF4-FFF2-40B4-BE49-F238E27FC236}">
                <a16:creationId xmlns:a16="http://schemas.microsoft.com/office/drawing/2014/main" id="{9BD02D8A-230F-91D9-38A6-D446199C3B3B}"/>
              </a:ext>
            </a:extLst>
          </p:cNvPr>
          <p:cNvSpPr>
            <a:spLocks noGrp="1"/>
          </p:cNvSpPr>
          <p:nvPr>
            <p:ph type="sldNum" sz="quarter" idx="12"/>
          </p:nvPr>
        </p:nvSpPr>
        <p:spPr/>
        <p:txBody>
          <a:bodyPr/>
          <a:lstStyle/>
          <a:p>
            <a:fld id="{E8D093AF-FE35-4C6B-8FDF-9280FBC72CE0}" type="slidenum">
              <a:rPr lang="en-US" smtClean="0"/>
              <a:t>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C2D7C-586B-5160-585F-CC4CA7375066}"/>
                  </a:ext>
                </a:extLst>
              </p:cNvPr>
              <p:cNvSpPr txBox="1"/>
              <p:nvPr/>
            </p:nvSpPr>
            <p:spPr>
              <a:xfrm>
                <a:off x="3438413" y="3105834"/>
                <a:ext cx="531517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r>
                        <a:rPr lang="en-US" sz="3600" b="0" i="1" smtClean="0">
                          <a:latin typeface="Cambria Math" panose="02040503050406030204" pitchFamily="18" charset="0"/>
                        </a:rPr>
                        <m:t>𝑥</m:t>
                      </m:r>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𝑥</m:t>
                              </m:r>
                            </m:e>
                          </m:d>
                        </m:e>
                        <m:sub>
                          <m:r>
                            <a:rPr lang="en-US" sz="3600" i="1">
                              <a:latin typeface="Cambria Math" panose="02040503050406030204" pitchFamily="18" charset="0"/>
                            </a:rPr>
                            <m:t>0</m:t>
                          </m:r>
                        </m:sub>
                      </m:sSub>
                    </m:oMath>
                  </m:oMathPara>
                </a14:m>
                <a:endParaRPr lang="en-CA" sz="3600" dirty="0"/>
              </a:p>
            </p:txBody>
          </p:sp>
        </mc:Choice>
        <mc:Fallback xmlns="">
          <p:sp>
            <p:nvSpPr>
              <p:cNvPr id="5" name="TextBox 4">
                <a:extLst>
                  <a:ext uri="{FF2B5EF4-FFF2-40B4-BE49-F238E27FC236}">
                    <a16:creationId xmlns:a16="http://schemas.microsoft.com/office/drawing/2014/main" id="{2BBC2D7C-586B-5160-585F-CC4CA7375066}"/>
                  </a:ext>
                </a:extLst>
              </p:cNvPr>
              <p:cNvSpPr txBox="1">
                <a:spLocks noRot="1" noChangeAspect="1" noMove="1" noResize="1" noEditPoints="1" noAdjustHandles="1" noChangeArrowheads="1" noChangeShapeType="1" noTextEdit="1"/>
              </p:cNvSpPr>
              <p:nvPr/>
            </p:nvSpPr>
            <p:spPr>
              <a:xfrm>
                <a:off x="3438413" y="3105834"/>
                <a:ext cx="5315174" cy="646331"/>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324007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18611</TotalTime>
  <Words>4362</Words>
  <Application>Microsoft Office PowerPoint</Application>
  <PresentationFormat>Widescreen</PresentationFormat>
  <Paragraphs>668</Paragraphs>
  <Slides>53</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Cambria Math</vt:lpstr>
      <vt:lpstr>Office Theme</vt:lpstr>
      <vt:lpstr>Sabre: Sender-Anonymous Messaging with Fast Audits</vt:lpstr>
      <vt:lpstr>Outline</vt:lpstr>
      <vt:lpstr>Sender-Anonymous Messaging (SAM)</vt:lpstr>
      <vt:lpstr>Sabre</vt:lpstr>
      <vt:lpstr>Secure Multiparty Computation (MPC)</vt:lpstr>
      <vt:lpstr>MPC-in-the-Head</vt:lpstr>
      <vt:lpstr>Additive Secret Sharing</vt:lpstr>
      <vt:lpstr>Additive Secret Sharing</vt:lpstr>
      <vt:lpstr>Additive Secret Sharing</vt:lpstr>
      <vt:lpstr>Additive Secret Sharing</vt:lpstr>
      <vt:lpstr>Additive Secret Sharing</vt:lpstr>
      <vt:lpstr>Additive Secret Sharing</vt:lpstr>
      <vt:lpstr>Additive Secret Sharing over Z_(2^ℓ )</vt:lpstr>
      <vt:lpstr>Additive Secret Sharing over {0, 1}^ℓ</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Additive Secret Sharing Databases</vt:lpstr>
      <vt:lpstr>Point Functions</vt:lpstr>
      <vt:lpstr>Distributed Point Functions (DPFs)</vt:lpstr>
      <vt:lpstr>Distributed Point Functions (DPFs)</vt:lpstr>
      <vt:lpstr>Riposte</vt:lpstr>
      <vt:lpstr>Express</vt:lpstr>
      <vt:lpstr>Sabre-BB</vt:lpstr>
      <vt:lpstr>DPF Verification MPC Protocol</vt:lpstr>
      <vt:lpstr>DPF Verification MPC Protocol</vt:lpstr>
      <vt:lpstr>DPF Verification MPC Protocol</vt:lpstr>
      <vt:lpstr>DPF Verification MPC Protocol</vt:lpstr>
      <vt:lpstr>DPF Verification MPC Protocol</vt:lpstr>
      <vt:lpstr>DPF Verification MPC Protocol</vt:lpstr>
      <vt:lpstr>DPF Verification MPC Protocol</vt:lpstr>
      <vt:lpstr>DPF Verification MPC Protocol</vt:lpstr>
      <vt:lpstr>Multi-Verifier MPC-in-the-Head</vt:lpstr>
      <vt:lpstr>Sabre-BB Experimental Analysis</vt:lpstr>
      <vt:lpstr>Sabre-M</vt:lpstr>
      <vt:lpstr>Sabre-M Addresses</vt:lpstr>
      <vt:lpstr>PRF Mailbox Verification</vt:lpstr>
      <vt:lpstr>Sabre-M Experimental Analysis</vt:lpstr>
      <vt:lpstr>Sabre Denial of Service Resistance</vt:lpstr>
      <vt:lpstr>Conclusion</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l'Épée au Sabre for Speedier Ripostes</dc:title>
  <dc:creator>Kyle Storrier</dc:creator>
  <cp:lastModifiedBy>Kyle Storrier</cp:lastModifiedBy>
  <cp:revision>1</cp:revision>
  <dcterms:created xsi:type="dcterms:W3CDTF">2021-02-19T17:23:51Z</dcterms:created>
  <dcterms:modified xsi:type="dcterms:W3CDTF">2022-05-07T03:54:46Z</dcterms:modified>
</cp:coreProperties>
</file>