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5FD77A95-9CC0-7A48-8972-A38005DD5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1</cp:revision>
  <dcterms:created xsi:type="dcterms:W3CDTF">2021-10-01T22:19:39Z</dcterms:created>
  <dcterms:modified xsi:type="dcterms:W3CDTF">2021-10-01T22:20:24Z</dcterms:modified>
</cp:coreProperties>
</file>